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customXml/itemProps5.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1" r:id="rId6"/>
    <p:sldMasterId id="2147483706" r:id="rId7"/>
  </p:sldMasterIdLst>
  <p:notesMasterIdLst>
    <p:notesMasterId r:id="rId17"/>
  </p:notesMasterIdLst>
  <p:sldIdLst>
    <p:sldId id="272" r:id="rId8"/>
    <p:sldId id="266" r:id="rId9"/>
    <p:sldId id="274" r:id="rId10"/>
    <p:sldId id="271" r:id="rId11"/>
    <p:sldId id="260" r:id="rId12"/>
    <p:sldId id="275" r:id="rId13"/>
    <p:sldId id="269" r:id="rId14"/>
    <p:sldId id="278" r:id="rId15"/>
    <p:sldId id="276" r:id="rId16"/>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tefan Nilsson" initials="SNL" lastIdx="2" clrIdx="0"/>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018" autoAdjust="0"/>
    <p:restoredTop sz="52208" autoAdjust="0"/>
  </p:normalViewPr>
  <p:slideViewPr>
    <p:cSldViewPr snapToGrid="0">
      <p:cViewPr varScale="1">
        <p:scale>
          <a:sx n="72" d="100"/>
          <a:sy n="72" d="100"/>
        </p:scale>
        <p:origin x="1842" y="7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commentAuthors" Target="commentAuthors.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Master" Target="slideMasters/slideMaster2.xml"/><Relationship Id="rId12" Type="http://schemas.openxmlformats.org/officeDocument/2006/relationships/slide" Target="slides/slide5.xml"/><Relationship Id="rId17" Type="http://schemas.openxmlformats.org/officeDocument/2006/relationships/notesMaster" Target="notesMasters/notesMaster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1.xml"/><Relationship Id="rId11" Type="http://schemas.openxmlformats.org/officeDocument/2006/relationships/slide" Target="slides/slide4.xml"/><Relationship Id="rId5" Type="http://schemas.openxmlformats.org/officeDocument/2006/relationships/customXml" Target="../customXml/item5.xml"/><Relationship Id="rId15" Type="http://schemas.openxmlformats.org/officeDocument/2006/relationships/slide" Target="slides/slide8.xml"/><Relationship Id="rId10" Type="http://schemas.openxmlformats.org/officeDocument/2006/relationships/slide" Target="slides/slide3.xml"/><Relationship Id="rId19"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7C2B25A-0F1E-4A41-86E8-BB53FF84D4B5}" type="datetimeFigureOut">
              <a:rPr lang="sv-SE" smtClean="0"/>
              <a:t>2018-06-13</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smtClean="0"/>
              <a:t>Redigera format för bakgrundstext</a:t>
            </a:r>
          </a:p>
          <a:p>
            <a:pPr lvl="1"/>
            <a:r>
              <a:rPr lang="sv-SE" smtClean="0"/>
              <a:t>Nivå två</a:t>
            </a:r>
          </a:p>
          <a:p>
            <a:pPr lvl="2"/>
            <a:r>
              <a:rPr lang="sv-SE" smtClean="0"/>
              <a:t>Nivå tre</a:t>
            </a:r>
          </a:p>
          <a:p>
            <a:pPr lvl="3"/>
            <a:r>
              <a:rPr lang="sv-SE" smtClean="0"/>
              <a:t>Nivå fyra</a:t>
            </a:r>
          </a:p>
          <a:p>
            <a:pPr lvl="4"/>
            <a:r>
              <a:rPr lang="sv-SE" smtClean="0"/>
              <a:t>Nivå fem</a:t>
            </a:r>
            <a:endParaRPr lang="sv-SE"/>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38E72B-BB2D-46DB-911A-A604833DDEF7}" type="slidenum">
              <a:rPr lang="sv-SE" smtClean="0"/>
              <a:t>‹#›</a:t>
            </a:fld>
            <a:endParaRPr lang="sv-SE"/>
          </a:p>
        </p:txBody>
      </p:sp>
    </p:spTree>
    <p:extLst>
      <p:ext uri="{BB962C8B-B14F-4D97-AF65-F5344CB8AC3E}">
        <p14:creationId xmlns:p14="http://schemas.microsoft.com/office/powerpoint/2010/main" val="422106828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1" dirty="0" smtClean="0"/>
              <a:t>Studiebidrag</a:t>
            </a:r>
          </a:p>
          <a:p>
            <a:r>
              <a:rPr lang="sv-SE" dirty="0" smtClean="0"/>
              <a:t>Studiebidraget är 1 250 kronor per månad. Det betalas vanligtvis ut under 10 månader per år, från september</a:t>
            </a:r>
            <a:r>
              <a:rPr lang="sv-SE" baseline="0" dirty="0" smtClean="0"/>
              <a:t> till juni</a:t>
            </a:r>
            <a:r>
              <a:rPr lang="sv-SE" dirty="0" smtClean="0"/>
              <a:t>. Om du studerar i 9 månader så får du en extramånad som vanligtvis betalas ut i juni. Om du är svensk</a:t>
            </a:r>
            <a:r>
              <a:rPr lang="sv-SE" baseline="0" dirty="0" smtClean="0"/>
              <a:t> medborgare och studerar i Sverige behöver du inte ansöka om studiebidraget</a:t>
            </a:r>
            <a:r>
              <a:rPr lang="sv-SE" dirty="0" smtClean="0"/>
              <a:t>. Om du är utländsk medborgare måste du skicka in en ansökan</a:t>
            </a:r>
            <a:r>
              <a:rPr lang="sv-SE" baseline="0" dirty="0" smtClean="0"/>
              <a:t> till CSN. </a:t>
            </a:r>
          </a:p>
          <a:p>
            <a:endParaRPr lang="sv-SE" baseline="0" dirty="0" smtClean="0"/>
          </a:p>
          <a:p>
            <a:r>
              <a:rPr lang="sv-SE" baseline="0" dirty="0" smtClean="0"/>
              <a:t>(</a:t>
            </a:r>
            <a:r>
              <a:rPr lang="sv-SE" i="1" baseline="0" dirty="0" smtClean="0"/>
              <a:t>Till dig som läser upp: Om några som lyssnar börjar första året på gymnasiet kan det vara aktuellt att säga</a:t>
            </a:r>
            <a:r>
              <a:rPr lang="sv-SE" baseline="0" dirty="0" smtClean="0"/>
              <a:t>: Du får studiebidraget kvartalet efter du har fyllt 16 år, t.ex. om du fyller i oktober så kommer första utbetalningen i januari)</a:t>
            </a:r>
          </a:p>
          <a:p>
            <a:endParaRPr lang="sv-SE" baseline="0" dirty="0" smtClean="0"/>
          </a:p>
          <a:p>
            <a:r>
              <a:rPr lang="sv-SE" baseline="0" dirty="0" smtClean="0"/>
              <a:t>Det finns även andra bidrag att ansöka om:</a:t>
            </a:r>
          </a:p>
          <a:p>
            <a:r>
              <a:rPr lang="sv-SE" b="1" dirty="0" smtClean="0"/>
              <a:t>Extra tillägg </a:t>
            </a:r>
            <a:r>
              <a:rPr lang="sv-SE" dirty="0" smtClean="0"/>
              <a:t>för familjer med inkomst </a:t>
            </a:r>
            <a:r>
              <a:rPr lang="sv-SE" sz="1200" kern="1200" dirty="0" smtClean="0">
                <a:solidFill>
                  <a:schemeClr val="tx1"/>
                </a:solidFill>
                <a:effectLst/>
                <a:latin typeface="+mn-lt"/>
                <a:ea typeface="+mn-ea"/>
                <a:cs typeface="+mn-cs"/>
              </a:rPr>
              <a:t>lägre än 125 000 kronor per år.</a:t>
            </a:r>
            <a:endParaRPr lang="sv-SE" dirty="0" smtClean="0"/>
          </a:p>
          <a:p>
            <a:r>
              <a:rPr lang="sv-SE" b="1" dirty="0" smtClean="0"/>
              <a:t>Inackorderingstillägg </a:t>
            </a:r>
            <a:r>
              <a:rPr lang="sv-SE" b="0" dirty="0" smtClean="0"/>
              <a:t>om du studerar på en fristående gymnasieskola på annan</a:t>
            </a:r>
            <a:r>
              <a:rPr lang="sv-SE" b="0" baseline="0" dirty="0" smtClean="0"/>
              <a:t> ort och </a:t>
            </a:r>
            <a:r>
              <a:rPr lang="sv-SE" dirty="0" smtClean="0"/>
              <a:t>inte kan bo hemma.</a:t>
            </a:r>
          </a:p>
          <a:p>
            <a:r>
              <a:rPr lang="sv-SE" b="1" dirty="0" smtClean="0"/>
              <a:t>Lärlingsersättning </a:t>
            </a:r>
            <a:r>
              <a:rPr lang="sv-SE" dirty="0" smtClean="0"/>
              <a:t>om du går en lärlingsutbildning.</a:t>
            </a:r>
          </a:p>
          <a:p>
            <a:pPr marL="0" marR="0" lvl="0" indent="0" algn="l" defTabSz="914400" rtl="0" eaLnBrk="1" fontAlgn="auto" latinLnBrk="0" hangingPunct="1">
              <a:lnSpc>
                <a:spcPct val="100000"/>
              </a:lnSpc>
              <a:spcBef>
                <a:spcPts val="0"/>
              </a:spcBef>
              <a:spcAft>
                <a:spcPts val="0"/>
              </a:spcAft>
              <a:buClrTx/>
              <a:buSzTx/>
              <a:buFontTx/>
              <a:buNone/>
              <a:tabLst/>
              <a:defRPr/>
            </a:pPr>
            <a:r>
              <a:rPr lang="sv-SE" baseline="0" dirty="0" smtClean="0"/>
              <a:t>Vill du veta mer om de här bidragen kan du läsa på csn.se. </a:t>
            </a:r>
          </a:p>
          <a:p>
            <a:endParaRPr lang="sv-SE"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sv-SE" i="0" baseline="0" dirty="0" smtClean="0"/>
              <a:t>Som längst kan du få bidragen som tillhör studiehjälp för gymnasiestudier till och med vårterminen det år du fyller 20 år</a:t>
            </a:r>
            <a:r>
              <a:rPr lang="sv-SE" b="0" i="0" baseline="0" dirty="0" smtClean="0"/>
              <a:t>. </a:t>
            </a:r>
            <a:r>
              <a:rPr lang="sv-SE" sz="1200" b="0" i="0" kern="1200" dirty="0" smtClean="0">
                <a:solidFill>
                  <a:schemeClr val="tx1"/>
                </a:solidFill>
                <a:effectLst/>
                <a:latin typeface="+mn-lt"/>
                <a:ea typeface="+mn-ea"/>
                <a:cs typeface="+mn-cs"/>
              </a:rPr>
              <a:t>Observera att det inte finns några digitala tjänster</a:t>
            </a:r>
            <a:r>
              <a:rPr lang="sv-SE" sz="1200" b="0" i="0" kern="1200" baseline="0" dirty="0" smtClean="0">
                <a:solidFill>
                  <a:schemeClr val="tx1"/>
                </a:solidFill>
                <a:effectLst/>
                <a:latin typeface="+mn-lt"/>
                <a:ea typeface="+mn-ea"/>
                <a:cs typeface="+mn-cs"/>
              </a:rPr>
              <a:t> för studiehjälp</a:t>
            </a:r>
            <a:r>
              <a:rPr lang="sv-SE" sz="1200" b="0" i="0" kern="1200" dirty="0" smtClean="0">
                <a:solidFill>
                  <a:schemeClr val="tx1"/>
                </a:solidFill>
                <a:effectLst/>
                <a:latin typeface="+mn-lt"/>
                <a:ea typeface="+mn-ea"/>
                <a:cs typeface="+mn-cs"/>
              </a:rPr>
              <a:t>.</a:t>
            </a:r>
            <a:r>
              <a:rPr lang="sv-SE" sz="1200" b="1" i="1" kern="1200" dirty="0" smtClean="0">
                <a:solidFill>
                  <a:schemeClr val="tx1"/>
                </a:solidFill>
                <a:effectLst/>
                <a:latin typeface="+mn-lt"/>
                <a:ea typeface="+mn-ea"/>
                <a:cs typeface="+mn-cs"/>
              </a:rPr>
              <a:t> </a:t>
            </a:r>
            <a:endParaRPr lang="sv-SE" b="1" i="1"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endParaRPr lang="sv-SE" i="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sv-SE" i="0" baseline="0" dirty="0" smtClean="0"/>
              <a: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i="1" baseline="0" dirty="0" smtClean="0"/>
              <a:t>/// Bra att veta för dig som läser i fall det kommer frågor: Lite om CSN:s namn på olika stöd.</a:t>
            </a:r>
          </a:p>
          <a:p>
            <a:pPr marL="0" marR="0" lvl="0" indent="0" algn="l" defTabSz="914400" rtl="0" eaLnBrk="1" fontAlgn="auto" latinLnBrk="0" hangingPunct="1">
              <a:lnSpc>
                <a:spcPct val="100000"/>
              </a:lnSpc>
              <a:spcBef>
                <a:spcPts val="0"/>
              </a:spcBef>
              <a:spcAft>
                <a:spcPts val="0"/>
              </a:spcAft>
              <a:buClrTx/>
              <a:buSzTx/>
              <a:buFontTx/>
              <a:buNone/>
              <a:tabLst/>
              <a:defRPr/>
            </a:pPr>
            <a:r>
              <a:rPr lang="sv-SE" i="1" baseline="0" dirty="0" smtClean="0"/>
              <a:t>Samlingsnamnet för bidragen under gymnasiet är </a:t>
            </a:r>
            <a:r>
              <a:rPr lang="sv-SE" b="1" i="1" baseline="0" dirty="0" smtClean="0"/>
              <a:t>Studiehjälp</a:t>
            </a:r>
            <a:r>
              <a:rPr lang="sv-SE" i="1" baseline="0" dirty="0" smtClean="0"/>
              <a:t>, där </a:t>
            </a:r>
            <a:r>
              <a:rPr lang="sv-SE" i="1" u="sng" baseline="0" dirty="0" smtClean="0"/>
              <a:t>studiebidrag</a:t>
            </a:r>
            <a:r>
              <a:rPr lang="sv-SE" i="1" baseline="0" dirty="0" smtClean="0"/>
              <a:t>, </a:t>
            </a:r>
            <a:r>
              <a:rPr lang="sv-SE" i="1" u="sng" baseline="0" dirty="0" smtClean="0"/>
              <a:t>extra tillägg</a:t>
            </a:r>
            <a:r>
              <a:rPr lang="sv-SE" i="1" baseline="0" dirty="0" smtClean="0"/>
              <a:t>, </a:t>
            </a:r>
            <a:r>
              <a:rPr lang="sv-SE" i="1" u="sng" baseline="0" dirty="0" smtClean="0"/>
              <a:t>inackorderingstillägg</a:t>
            </a:r>
            <a:r>
              <a:rPr lang="sv-SE" i="1" baseline="0" dirty="0" smtClean="0"/>
              <a:t> och </a:t>
            </a:r>
            <a:r>
              <a:rPr lang="sv-SE" i="1" u="sng" baseline="0" dirty="0" smtClean="0"/>
              <a:t>lärlingsersättning</a:t>
            </a:r>
            <a:r>
              <a:rPr lang="sv-SE" i="1" baseline="0" dirty="0" smtClean="0"/>
              <a:t>* ingår.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i="1" baseline="0" dirty="0" smtClean="0"/>
              <a:t>Från hösten det år man fyller 20 år eller när man läser på högskola eller universitet så kan man få </a:t>
            </a:r>
            <a:r>
              <a:rPr lang="sv-SE" b="1" i="1" baseline="0" dirty="0" smtClean="0"/>
              <a:t>Studiemedel</a:t>
            </a:r>
            <a:r>
              <a:rPr lang="sv-SE" i="1" baseline="0" dirty="0" smtClean="0"/>
              <a:t>. Och studiemedel består av en del som är </a:t>
            </a:r>
            <a:r>
              <a:rPr lang="sv-SE" i="1" u="sng" baseline="0" dirty="0" smtClean="0"/>
              <a:t>lån</a:t>
            </a:r>
            <a:r>
              <a:rPr lang="sv-SE" i="1" baseline="0" dirty="0" smtClean="0"/>
              <a:t> och en del som är </a:t>
            </a:r>
            <a:r>
              <a:rPr lang="sv-SE" i="1" u="sng" baseline="0" dirty="0" smtClean="0"/>
              <a:t>bidrag</a:t>
            </a:r>
            <a:r>
              <a:rPr lang="sv-SE" i="1" baseline="0"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i="1"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sv-SE" i="1" baseline="0" dirty="0" smtClean="0"/>
              <a:t>* även om lärlingsersättning juridiskt är ett eget stöd så brukar det räknas in som studiehjälp.</a:t>
            </a:r>
            <a:endParaRPr lang="sv-SE" baseline="0" dirty="0" smtClean="0"/>
          </a:p>
        </p:txBody>
      </p:sp>
      <p:sp>
        <p:nvSpPr>
          <p:cNvPr id="4" name="Platshållare för bildnummer 3"/>
          <p:cNvSpPr>
            <a:spLocks noGrp="1"/>
          </p:cNvSpPr>
          <p:nvPr>
            <p:ph type="sldNum" sz="quarter" idx="10"/>
          </p:nvPr>
        </p:nvSpPr>
        <p:spPr/>
        <p:txBody>
          <a:bodyPr/>
          <a:lstStyle/>
          <a:p>
            <a:fld id="{0D38E72B-BB2D-46DB-911A-A604833DDEF7}" type="slidenum">
              <a:rPr lang="sv-SE" smtClean="0"/>
              <a:t>2</a:t>
            </a:fld>
            <a:endParaRPr lang="sv-SE"/>
          </a:p>
        </p:txBody>
      </p:sp>
    </p:spTree>
    <p:extLst>
      <p:ext uri="{BB962C8B-B14F-4D97-AF65-F5344CB8AC3E}">
        <p14:creationId xmlns:p14="http://schemas.microsoft.com/office/powerpoint/2010/main" val="9744064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smtClean="0">
                <a:solidFill>
                  <a:schemeClr val="tx1"/>
                </a:solidFill>
                <a:effectLst/>
                <a:latin typeface="+mn-lt"/>
                <a:ea typeface="+mn-ea"/>
                <a:cs typeface="+mn-cs"/>
              </a:rPr>
              <a:t>(1)</a:t>
            </a:r>
          </a:p>
          <a:p>
            <a:r>
              <a:rPr lang="sv-SE" sz="1200" kern="1200" dirty="0" smtClean="0">
                <a:solidFill>
                  <a:schemeClr val="tx1"/>
                </a:solidFill>
                <a:effectLst/>
                <a:latin typeface="+mn-lt"/>
                <a:ea typeface="+mn-ea"/>
                <a:cs typeface="+mn-cs"/>
              </a:rPr>
              <a:t>Ett krav för att få studiehjälp från CSN är att du studerar på heltid. Gymnasieskolan är en frivillig skolform, men det innebär inte att närvaron är frivillig. Om du har frånvaro kan skolan rapportera till CSN att du inte längre läser på heltid. </a:t>
            </a:r>
          </a:p>
          <a:p>
            <a:endParaRPr lang="sv-SE"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smtClean="0">
                <a:solidFill>
                  <a:schemeClr val="tx1"/>
                </a:solidFill>
                <a:effectLst/>
                <a:latin typeface="+mn-lt"/>
                <a:ea typeface="+mn-ea"/>
                <a:cs typeface="+mn-cs"/>
              </a:rPr>
              <a:t>(2)</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smtClean="0">
                <a:solidFill>
                  <a:schemeClr val="tx1"/>
                </a:solidFill>
                <a:effectLst/>
                <a:latin typeface="+mn-lt"/>
                <a:ea typeface="+mn-ea"/>
                <a:cs typeface="+mn-cs"/>
              </a:rPr>
              <a:t>Utbetalningen av </a:t>
            </a:r>
            <a:r>
              <a:rPr lang="sv-SE" sz="1200" u="none" kern="1200" dirty="0" smtClean="0">
                <a:solidFill>
                  <a:schemeClr val="tx1"/>
                </a:solidFill>
                <a:effectLst/>
                <a:latin typeface="+mn-lt"/>
                <a:ea typeface="+mn-ea"/>
                <a:cs typeface="+mn-cs"/>
              </a:rPr>
              <a:t>studiehjälpen görs </a:t>
            </a:r>
            <a:r>
              <a:rPr lang="sv-SE" sz="1200" kern="1200" dirty="0" smtClean="0">
                <a:solidFill>
                  <a:schemeClr val="tx1"/>
                </a:solidFill>
                <a:effectLst/>
                <a:latin typeface="+mn-lt"/>
                <a:ea typeface="+mn-ea"/>
                <a:cs typeface="+mn-cs"/>
              </a:rPr>
              <a:t>sista vardagen i månaden. </a:t>
            </a:r>
            <a:r>
              <a:rPr lang="sv-SE" sz="1200" u="none" kern="1200" dirty="0" smtClean="0">
                <a:solidFill>
                  <a:schemeClr val="tx1"/>
                </a:solidFill>
                <a:effectLst/>
                <a:latin typeface="+mn-lt"/>
                <a:ea typeface="+mn-ea"/>
                <a:cs typeface="+mn-cs"/>
              </a:rPr>
              <a:t>Din</a:t>
            </a:r>
            <a:r>
              <a:rPr lang="sv-SE" sz="1200" u="none" kern="1200" baseline="0" dirty="0" smtClean="0">
                <a:solidFill>
                  <a:schemeClr val="tx1"/>
                </a:solidFill>
                <a:effectLst/>
                <a:latin typeface="+mn-lt"/>
                <a:ea typeface="+mn-ea"/>
                <a:cs typeface="+mn-cs"/>
              </a:rPr>
              <a:t> vårdnadshavare får utbetalningen fram tills du är 18 år. </a:t>
            </a:r>
            <a:r>
              <a:rPr lang="sv-SE" sz="1200" kern="1200" dirty="0" smtClean="0">
                <a:solidFill>
                  <a:schemeClr val="tx1"/>
                </a:solidFill>
                <a:effectLst/>
                <a:latin typeface="+mn-lt"/>
                <a:ea typeface="+mn-ea"/>
                <a:cs typeface="+mn-cs"/>
              </a:rPr>
              <a:t>Du får utbetalningen själv när</a:t>
            </a:r>
            <a:r>
              <a:rPr lang="sv-SE" sz="1200" kern="1200" baseline="0" dirty="0" smtClean="0">
                <a:solidFill>
                  <a:schemeClr val="tx1"/>
                </a:solidFill>
                <a:effectLst/>
                <a:latin typeface="+mn-lt"/>
                <a:ea typeface="+mn-ea"/>
                <a:cs typeface="+mn-cs"/>
              </a:rPr>
              <a:t> du fyllt </a:t>
            </a:r>
            <a:r>
              <a:rPr lang="sv-SE" sz="1200" kern="1200" dirty="0" smtClean="0">
                <a:solidFill>
                  <a:schemeClr val="tx1"/>
                </a:solidFill>
                <a:effectLst/>
                <a:latin typeface="+mn-lt"/>
                <a:ea typeface="+mn-ea"/>
                <a:cs typeface="+mn-cs"/>
              </a:rPr>
              <a:t>18</a:t>
            </a:r>
            <a:r>
              <a:rPr lang="sv-SE" sz="1200" kern="1200" baseline="0" dirty="0" smtClean="0">
                <a:solidFill>
                  <a:schemeClr val="tx1"/>
                </a:solidFill>
                <a:effectLst/>
                <a:latin typeface="+mn-lt"/>
                <a:ea typeface="+mn-ea"/>
                <a:cs typeface="+mn-cs"/>
              </a:rPr>
              <a:t> </a:t>
            </a:r>
            <a:r>
              <a:rPr lang="sv-SE" sz="1200" kern="1200" dirty="0" smtClean="0">
                <a:solidFill>
                  <a:schemeClr val="tx1"/>
                </a:solidFill>
                <a:effectLst/>
                <a:latin typeface="+mn-lt"/>
                <a:ea typeface="+mn-ea"/>
                <a:cs typeface="+mn-cs"/>
              </a:rPr>
              <a:t>år. </a:t>
            </a:r>
            <a:r>
              <a:rPr lang="sv-SE" b="0" dirty="0" smtClean="0"/>
              <a:t>Anmäl ditt konto till Swedbanks kontoregister, så att CSN kan betala ut pengarna direkt till ditt konto. Webbadressen syns i bilden (</a:t>
            </a:r>
            <a:r>
              <a:rPr lang="sv-SE" b="0" i="1" dirty="0" smtClean="0"/>
              <a:t>tipsa eleverna om</a:t>
            </a:r>
            <a:r>
              <a:rPr lang="sv-SE" b="0" i="1" baseline="0" dirty="0" smtClean="0"/>
              <a:t> att fota av </a:t>
            </a:r>
            <a:r>
              <a:rPr lang="sv-SE" b="0" i="1" dirty="0" smtClean="0"/>
              <a:t>den om det är ok</a:t>
            </a:r>
            <a:r>
              <a:rPr lang="sv-SE" b="0" dirty="0" smtClean="0"/>
              <a:t>). Du kan anmäla</a:t>
            </a:r>
            <a:r>
              <a:rPr lang="sv-SE" b="0" baseline="0" dirty="0" smtClean="0"/>
              <a:t> ditt konto till Swedbank långt innan du är 18 år om du har </a:t>
            </a:r>
            <a:r>
              <a:rPr lang="sv-SE" b="0" baseline="0" dirty="0" err="1" smtClean="0"/>
              <a:t>BankId</a:t>
            </a:r>
            <a:r>
              <a:rPr lang="sv-SE" b="0" baseline="0" dirty="0" smtClean="0"/>
              <a:t>. Du kan läsa mer om det på csn.se. </a:t>
            </a:r>
            <a:endParaRPr lang="sv-SE" sz="1200" kern="1200" dirty="0" smtClean="0">
              <a:solidFill>
                <a:schemeClr val="tx1"/>
              </a:solidFill>
              <a:effectLst/>
              <a:latin typeface="+mn-lt"/>
              <a:ea typeface="+mn-ea"/>
              <a:cs typeface="+mn-cs"/>
            </a:endParaRPr>
          </a:p>
          <a:p>
            <a:endParaRPr lang="sv-SE" sz="1200" kern="1200" dirty="0" smtClean="0">
              <a:solidFill>
                <a:schemeClr val="tx1"/>
              </a:solidFill>
              <a:effectLst/>
              <a:latin typeface="+mn-lt"/>
              <a:ea typeface="+mn-ea"/>
              <a:cs typeface="+mn-cs"/>
            </a:endParaRPr>
          </a:p>
          <a:p>
            <a:r>
              <a:rPr lang="sv-SE" sz="1200" kern="1200" dirty="0" smtClean="0">
                <a:solidFill>
                  <a:schemeClr val="tx1"/>
                </a:solidFill>
                <a:effectLst/>
                <a:latin typeface="+mn-lt"/>
                <a:ea typeface="+mn-ea"/>
                <a:cs typeface="+mn-cs"/>
              </a:rPr>
              <a:t>(3)</a:t>
            </a:r>
          </a:p>
          <a:p>
            <a:r>
              <a:rPr lang="sv-SE" sz="1200" kern="1200" dirty="0" smtClean="0">
                <a:solidFill>
                  <a:schemeClr val="tx1"/>
                </a:solidFill>
                <a:effectLst/>
                <a:latin typeface="+mn-lt"/>
                <a:ea typeface="+mn-ea"/>
                <a:cs typeface="+mn-cs"/>
              </a:rPr>
              <a:t>Din prestation i skolan och att du får godkända betyg är förstås viktigt, men det är din närvaro som avgör om du får studiehjälp från CSN.</a:t>
            </a:r>
          </a:p>
        </p:txBody>
      </p:sp>
      <p:sp>
        <p:nvSpPr>
          <p:cNvPr id="4" name="Platshållare för bildnummer 3"/>
          <p:cNvSpPr>
            <a:spLocks noGrp="1"/>
          </p:cNvSpPr>
          <p:nvPr>
            <p:ph type="sldNum" sz="quarter" idx="10"/>
          </p:nvPr>
        </p:nvSpPr>
        <p:spPr/>
        <p:txBody>
          <a:bodyPr/>
          <a:lstStyle/>
          <a:p>
            <a:fld id="{0D38E72B-BB2D-46DB-911A-A604833DDEF7}" type="slidenum">
              <a:rPr lang="sv-SE" smtClean="0"/>
              <a:t>3</a:t>
            </a:fld>
            <a:endParaRPr lang="sv-SE"/>
          </a:p>
        </p:txBody>
      </p:sp>
    </p:spTree>
    <p:extLst>
      <p:ext uri="{BB962C8B-B14F-4D97-AF65-F5344CB8AC3E}">
        <p14:creationId xmlns:p14="http://schemas.microsoft.com/office/powerpoint/2010/main" val="285608405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smtClean="0"/>
              <a:t>Det är många som inte förstår vilket stort ansvar de har och vilka konsekvenser det kan bli</a:t>
            </a:r>
            <a:r>
              <a:rPr lang="sv-SE" baseline="0" dirty="0" smtClean="0"/>
              <a:t> </a:t>
            </a:r>
            <a:r>
              <a:rPr lang="sv-SE" dirty="0" smtClean="0"/>
              <a:t>om man skolkar,</a:t>
            </a:r>
            <a:r>
              <a:rPr lang="sv-SE" baseline="0" dirty="0" smtClean="0"/>
              <a:t> både för en själv och för familjen. </a:t>
            </a:r>
          </a:p>
        </p:txBody>
      </p:sp>
      <p:sp>
        <p:nvSpPr>
          <p:cNvPr id="4" name="Platshållare för bildnummer 3"/>
          <p:cNvSpPr>
            <a:spLocks noGrp="1"/>
          </p:cNvSpPr>
          <p:nvPr>
            <p:ph type="sldNum" sz="quarter" idx="10"/>
          </p:nvPr>
        </p:nvSpPr>
        <p:spPr/>
        <p:txBody>
          <a:bodyPr/>
          <a:lstStyle/>
          <a:p>
            <a:fld id="{0D38E72B-BB2D-46DB-911A-A604833DDEF7}" type="slidenum">
              <a:rPr lang="sv-SE" smtClean="0"/>
              <a:t>4</a:t>
            </a:fld>
            <a:endParaRPr lang="sv-SE"/>
          </a:p>
        </p:txBody>
      </p:sp>
    </p:spTree>
    <p:extLst>
      <p:ext uri="{BB962C8B-B14F-4D97-AF65-F5344CB8AC3E}">
        <p14:creationId xmlns:p14="http://schemas.microsoft.com/office/powerpoint/2010/main" val="8239974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sz="1200" kern="1200" dirty="0" smtClean="0">
                <a:solidFill>
                  <a:schemeClr val="tx1"/>
                </a:solidFill>
                <a:effectLst/>
                <a:latin typeface="+mn-lt"/>
                <a:ea typeface="+mn-ea"/>
                <a:cs typeface="+mn-cs"/>
              </a:rPr>
              <a:t>Skolkar du vid upprepade tillfällen ska skolan rapportera det till CSN. Det kan även gälla om du ofta kommer sent till lektionen. Eller</a:t>
            </a:r>
            <a:r>
              <a:rPr lang="sv-SE" sz="1200" kern="1200" baseline="0" dirty="0" smtClean="0">
                <a:solidFill>
                  <a:schemeClr val="tx1"/>
                </a:solidFill>
                <a:effectLst/>
                <a:latin typeface="+mn-lt"/>
                <a:ea typeface="+mn-ea"/>
                <a:cs typeface="+mn-cs"/>
              </a:rPr>
              <a:t> </a:t>
            </a:r>
            <a:r>
              <a:rPr lang="sv-SE" sz="1200" b="0" u="none" kern="1200" dirty="0" smtClean="0">
                <a:solidFill>
                  <a:schemeClr val="tx1"/>
                </a:solidFill>
                <a:effectLst/>
                <a:latin typeface="+mn-lt"/>
                <a:ea typeface="+mn-ea"/>
                <a:cs typeface="+mn-cs"/>
              </a:rPr>
              <a:t>om du lämnar lektionen för tidigt.</a:t>
            </a:r>
            <a:r>
              <a:rPr lang="sv-SE" sz="1200" b="0" u="none" kern="1200" baseline="0" dirty="0" smtClean="0">
                <a:solidFill>
                  <a:schemeClr val="tx1"/>
                </a:solidFill>
                <a:effectLst/>
                <a:latin typeface="+mn-lt"/>
                <a:ea typeface="+mn-ea"/>
                <a:cs typeface="+mn-cs"/>
              </a:rPr>
              <a:t> </a:t>
            </a:r>
            <a:endParaRPr lang="sv-SE" sz="1200" b="0" u="none" kern="1200" dirty="0" smtClean="0">
              <a:solidFill>
                <a:schemeClr val="tx1"/>
              </a:solidFill>
              <a:effectLst/>
              <a:latin typeface="+mn-lt"/>
              <a:ea typeface="+mn-ea"/>
              <a:cs typeface="+mn-cs"/>
            </a:endParaRPr>
          </a:p>
          <a:p>
            <a:endParaRPr lang="sv-SE" sz="1200" kern="1200" dirty="0" smtClean="0">
              <a:solidFill>
                <a:schemeClr val="tx1"/>
              </a:solidFill>
              <a:effectLst/>
              <a:latin typeface="+mn-lt"/>
              <a:ea typeface="+mn-ea"/>
              <a:cs typeface="+mn-cs"/>
            </a:endParaRPr>
          </a:p>
          <a:p>
            <a:r>
              <a:rPr lang="sv-SE" sz="1200" kern="1200" dirty="0" smtClean="0">
                <a:solidFill>
                  <a:schemeClr val="tx1"/>
                </a:solidFill>
                <a:effectLst/>
                <a:latin typeface="+mn-lt"/>
                <a:ea typeface="+mn-ea"/>
                <a:cs typeface="+mn-cs"/>
              </a:rPr>
              <a:t>Om du t.ex. reser bort på semester utan att skolan godkänt det kan det räknas som skolk.</a:t>
            </a:r>
          </a:p>
          <a:p>
            <a:endParaRPr lang="sv-SE"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dirty="0" smtClean="0"/>
              <a:t>Det är skolan som bedömer vad som är ogiltig frånvaro. </a:t>
            </a:r>
            <a:r>
              <a:rPr lang="sv-SE" sz="1200" kern="1200" dirty="0" smtClean="0">
                <a:solidFill>
                  <a:schemeClr val="tx1"/>
                </a:solidFill>
                <a:effectLst/>
                <a:latin typeface="+mn-lt"/>
                <a:ea typeface="+mn-ea"/>
                <a:cs typeface="+mn-cs"/>
              </a:rPr>
              <a:t>Om du har synpunkter på skolans</a:t>
            </a:r>
            <a:r>
              <a:rPr lang="sv-SE" sz="1200" kern="1200" baseline="0" dirty="0" smtClean="0">
                <a:solidFill>
                  <a:schemeClr val="tx1"/>
                </a:solidFill>
                <a:effectLst/>
                <a:latin typeface="+mn-lt"/>
                <a:ea typeface="+mn-ea"/>
                <a:cs typeface="+mn-cs"/>
              </a:rPr>
              <a:t> bedömning är det i första hand skolan du ska prata med.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smtClean="0">
                <a:solidFill>
                  <a:schemeClr val="tx1"/>
                </a:solidFill>
                <a:effectLst/>
                <a:latin typeface="+mn-lt"/>
                <a:ea typeface="+mn-ea"/>
                <a:cs typeface="+mn-cs"/>
              </a:rPr>
              <a:t>Tänk på att både anmäld och oanmäld frånvaro kan räknas som skolk. </a:t>
            </a:r>
            <a:r>
              <a:rPr lang="sv-SE" sz="1200" u="none" kern="1200" dirty="0" smtClean="0">
                <a:solidFill>
                  <a:schemeClr val="tx1"/>
                </a:solidFill>
                <a:effectLst/>
                <a:latin typeface="+mn-lt"/>
                <a:ea typeface="+mn-ea"/>
                <a:cs typeface="+mn-cs"/>
              </a:rPr>
              <a:t>Och det gäller även sjukanmäld frånvaro. </a:t>
            </a:r>
          </a:p>
        </p:txBody>
      </p:sp>
    </p:spTree>
    <p:extLst>
      <p:ext uri="{BB962C8B-B14F-4D97-AF65-F5344CB8AC3E}">
        <p14:creationId xmlns:p14="http://schemas.microsoft.com/office/powerpoint/2010/main" val="10107919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smtClean="0">
                <a:solidFill>
                  <a:schemeClr val="tx1"/>
                </a:solidFill>
                <a:effectLst/>
                <a:latin typeface="+mn-lt"/>
                <a:ea typeface="+mn-ea"/>
                <a:cs typeface="+mn-cs"/>
              </a:rPr>
              <a:t>Om du är sjuk ska du anmäla det till skolan. Det är viktigt att du gör det så att skolan</a:t>
            </a:r>
            <a:r>
              <a:rPr lang="sv-SE" sz="1200" kern="1200" baseline="0" dirty="0" smtClean="0">
                <a:solidFill>
                  <a:schemeClr val="tx1"/>
                </a:solidFill>
                <a:effectLst/>
                <a:latin typeface="+mn-lt"/>
                <a:ea typeface="+mn-ea"/>
                <a:cs typeface="+mn-cs"/>
              </a:rPr>
              <a:t> vet varför du är frånvarande.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smtClean="0">
                <a:solidFill>
                  <a:schemeClr val="tx1"/>
                </a:solidFill>
                <a:effectLst/>
                <a:latin typeface="+mn-lt"/>
                <a:ea typeface="+mn-ea"/>
                <a:cs typeface="+mn-cs"/>
              </a:rPr>
              <a:t>(1)</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smtClean="0">
                <a:solidFill>
                  <a:schemeClr val="tx1"/>
                </a:solidFill>
                <a:effectLst/>
                <a:latin typeface="+mn-lt"/>
                <a:ea typeface="+mn-ea"/>
                <a:cs typeface="+mn-cs"/>
              </a:rPr>
              <a:t>Det är skolan i första hand som ska bedöma om din </a:t>
            </a:r>
            <a:r>
              <a:rPr lang="sv-SE" sz="1200" u="none" kern="1200" dirty="0" smtClean="0">
                <a:solidFill>
                  <a:schemeClr val="tx1"/>
                </a:solidFill>
                <a:effectLst/>
                <a:latin typeface="+mn-lt"/>
                <a:ea typeface="+mn-ea"/>
                <a:cs typeface="+mn-cs"/>
              </a:rPr>
              <a:t>sjuk</a:t>
            </a:r>
            <a:r>
              <a:rPr lang="sv-SE" sz="1200" kern="1200" dirty="0" smtClean="0">
                <a:solidFill>
                  <a:schemeClr val="tx1"/>
                </a:solidFill>
                <a:effectLst/>
                <a:latin typeface="+mn-lt"/>
                <a:ea typeface="+mn-ea"/>
                <a:cs typeface="+mn-cs"/>
              </a:rPr>
              <a:t>frånvaro är giltig eller ogiltig. </a:t>
            </a:r>
            <a:r>
              <a:rPr lang="sv-SE" sz="1200" u="none" kern="1200" dirty="0" smtClean="0">
                <a:solidFill>
                  <a:schemeClr val="tx1"/>
                </a:solidFill>
                <a:effectLst/>
                <a:latin typeface="+mn-lt"/>
                <a:ea typeface="+mn-ea"/>
                <a:cs typeface="+mn-cs"/>
              </a:rPr>
              <a:t>Har du haft mycket sjukfrånvaro </a:t>
            </a:r>
            <a:r>
              <a:rPr lang="sv-SE" sz="1200" kern="1200" baseline="0" dirty="0" smtClean="0">
                <a:solidFill>
                  <a:schemeClr val="tx1"/>
                </a:solidFill>
                <a:effectLst/>
                <a:latin typeface="+mn-lt"/>
                <a:ea typeface="+mn-ea"/>
                <a:cs typeface="+mn-cs"/>
              </a:rPr>
              <a:t>kan skolan vilja ha intyg som förklarar din frånvaro.</a:t>
            </a:r>
            <a:r>
              <a:rPr lang="sv-SE" sz="1200" kern="1200" dirty="0" smtClean="0">
                <a:solidFill>
                  <a:schemeClr val="tx1"/>
                </a:solidFill>
                <a:effectLst/>
                <a:latin typeface="+mn-lt"/>
                <a:ea typeface="+mn-ea"/>
                <a:cs typeface="+mn-cs"/>
              </a:rPr>
              <a:t> Har skolan godkänt din sjukfrånvaro </a:t>
            </a:r>
            <a:r>
              <a:rPr lang="sv-SE" sz="1200" kern="1200" baseline="0" dirty="0" smtClean="0">
                <a:solidFill>
                  <a:schemeClr val="tx1"/>
                </a:solidFill>
                <a:effectLst/>
                <a:latin typeface="+mn-lt"/>
                <a:ea typeface="+mn-ea"/>
                <a:cs typeface="+mn-cs"/>
              </a:rPr>
              <a:t>r</a:t>
            </a:r>
            <a:r>
              <a:rPr lang="sv-SE" sz="1200" b="0" i="0" kern="1200" baseline="0" dirty="0" smtClean="0">
                <a:solidFill>
                  <a:schemeClr val="tx1"/>
                </a:solidFill>
                <a:effectLst/>
                <a:latin typeface="+mn-lt"/>
                <a:ea typeface="+mn-ea"/>
                <a:cs typeface="+mn-cs"/>
              </a:rPr>
              <a:t>äknas den som giltig frånvaro.</a:t>
            </a:r>
            <a:endParaRPr lang="sv-SE" sz="1200" b="1" i="1"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baseline="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smtClean="0">
                <a:solidFill>
                  <a:schemeClr val="tx1"/>
                </a:solidFill>
                <a:effectLst/>
                <a:latin typeface="+mn-lt"/>
                <a:ea typeface="+mn-ea"/>
                <a:cs typeface="+mn-cs"/>
              </a:rPr>
              <a:t>Om du har synpunkter på skolans rapportering måste du kontakta skolan.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i="1" kern="1200" dirty="0" smtClean="0">
                <a:solidFill>
                  <a:schemeClr val="tx1"/>
                </a:solidFill>
                <a:effectLst/>
                <a:latin typeface="+mn-lt"/>
                <a:ea typeface="+mn-ea"/>
                <a:cs typeface="+mn-cs"/>
              </a:rPr>
              <a:t>(För dig som läser upp:</a:t>
            </a:r>
            <a:r>
              <a:rPr lang="sv-SE" sz="1200" i="1" kern="1200" baseline="0" dirty="0" smtClean="0">
                <a:solidFill>
                  <a:schemeClr val="tx1"/>
                </a:solidFill>
                <a:effectLst/>
                <a:latin typeface="+mn-lt"/>
                <a:ea typeface="+mn-ea"/>
                <a:cs typeface="+mn-cs"/>
              </a:rPr>
              <a:t> Passa gärna på här att n</a:t>
            </a:r>
            <a:r>
              <a:rPr lang="sv-SE" sz="1200" i="1" kern="1200" dirty="0" smtClean="0">
                <a:solidFill>
                  <a:schemeClr val="tx1"/>
                </a:solidFill>
                <a:effectLst/>
                <a:latin typeface="+mn-lt"/>
                <a:ea typeface="+mn-ea"/>
                <a:cs typeface="+mn-cs"/>
              </a:rPr>
              <a:t>ämna om skolans egna rutiner och</a:t>
            </a:r>
            <a:r>
              <a:rPr lang="sv-SE" sz="1200" i="1" kern="1200" baseline="0" dirty="0" smtClean="0">
                <a:solidFill>
                  <a:schemeClr val="tx1"/>
                </a:solidFill>
                <a:effectLst/>
                <a:latin typeface="+mn-lt"/>
                <a:ea typeface="+mn-ea"/>
                <a:cs typeface="+mn-cs"/>
              </a:rPr>
              <a:t> krav</a:t>
            </a:r>
            <a:r>
              <a:rPr lang="sv-SE" sz="1200" i="1" kern="1200" dirty="0" smtClean="0">
                <a:solidFill>
                  <a:schemeClr val="tx1"/>
                </a:solidFill>
                <a:effectLst/>
                <a:latin typeface="+mn-lt"/>
                <a:ea typeface="+mn-ea"/>
                <a:cs typeface="+mn-cs"/>
              </a:rPr>
              <a:t> angående sjukfrånvaro)</a:t>
            </a:r>
          </a:p>
        </p:txBody>
      </p:sp>
      <p:sp>
        <p:nvSpPr>
          <p:cNvPr id="4" name="Platshållare för bildnummer 3"/>
          <p:cNvSpPr>
            <a:spLocks noGrp="1"/>
          </p:cNvSpPr>
          <p:nvPr>
            <p:ph type="sldNum" sz="quarter" idx="10"/>
          </p:nvPr>
        </p:nvSpPr>
        <p:spPr/>
        <p:txBody>
          <a:bodyPr/>
          <a:lstStyle/>
          <a:p>
            <a:fld id="{0D38E72B-BB2D-46DB-911A-A604833DDEF7}" type="slidenum">
              <a:rPr lang="sv-SE" smtClean="0"/>
              <a:t>6</a:t>
            </a:fld>
            <a:endParaRPr lang="sv-SE"/>
          </a:p>
        </p:txBody>
      </p:sp>
    </p:spTree>
    <p:extLst>
      <p:ext uri="{BB962C8B-B14F-4D97-AF65-F5344CB8AC3E}">
        <p14:creationId xmlns:p14="http://schemas.microsoft.com/office/powerpoint/2010/main" val="8366199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b="0" dirty="0" smtClean="0"/>
              <a:t>Vad händer</a:t>
            </a:r>
            <a:r>
              <a:rPr lang="sv-SE" b="0" baseline="0" dirty="0" smtClean="0"/>
              <a:t> när du skolkar? </a:t>
            </a:r>
          </a:p>
          <a:p>
            <a:endParaRPr lang="sv-SE" b="1" dirty="0" smtClean="0"/>
          </a:p>
          <a:p>
            <a:r>
              <a:rPr lang="sv-SE" b="1" dirty="0" smtClean="0"/>
              <a:t>(1) Skolan meddelar CSN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smtClean="0">
                <a:solidFill>
                  <a:schemeClr val="tx1"/>
                </a:solidFill>
                <a:effectLst/>
                <a:latin typeface="+mn-lt"/>
                <a:ea typeface="+mn-ea"/>
                <a:cs typeface="+mn-cs"/>
              </a:rPr>
              <a:t>Skolkar du vid upprepade tillfällen mer än några enstaka timmar </a:t>
            </a:r>
            <a:r>
              <a:rPr lang="sv-SE" sz="1200" u="none" kern="1200" dirty="0" smtClean="0">
                <a:solidFill>
                  <a:schemeClr val="tx1"/>
                </a:solidFill>
                <a:effectLst/>
                <a:latin typeface="+mn-lt"/>
                <a:ea typeface="+mn-ea"/>
                <a:cs typeface="+mn-cs"/>
              </a:rPr>
              <a:t>under en månad</a:t>
            </a:r>
            <a:r>
              <a:rPr lang="sv-SE" sz="1200" u="none" kern="1200" baseline="0" dirty="0" smtClean="0">
                <a:solidFill>
                  <a:schemeClr val="tx1"/>
                </a:solidFill>
                <a:effectLst/>
                <a:latin typeface="+mn-lt"/>
                <a:ea typeface="+mn-ea"/>
                <a:cs typeface="+mn-cs"/>
              </a:rPr>
              <a:t> </a:t>
            </a:r>
            <a:r>
              <a:rPr lang="sv-SE" sz="1200" u="none" strike="noStrike" kern="1200" dirty="0" smtClean="0">
                <a:solidFill>
                  <a:schemeClr val="tx1"/>
                </a:solidFill>
                <a:effectLst/>
                <a:latin typeface="+mn-lt"/>
                <a:ea typeface="+mn-ea"/>
                <a:cs typeface="+mn-cs"/>
              </a:rPr>
              <a:t>kan</a:t>
            </a:r>
            <a:r>
              <a:rPr lang="sv-SE" sz="1200" u="none" strike="noStrike" kern="1200" baseline="0" dirty="0" smtClean="0">
                <a:solidFill>
                  <a:schemeClr val="tx1"/>
                </a:solidFill>
                <a:effectLst/>
                <a:latin typeface="+mn-lt"/>
                <a:ea typeface="+mn-ea"/>
                <a:cs typeface="+mn-cs"/>
              </a:rPr>
              <a:t> skolan rapportera till CSN att du inte längre läser på heltid.</a:t>
            </a:r>
            <a:endParaRPr lang="sv-SE" sz="1200" u="none" strike="sngStrike" kern="1200" dirty="0" smtClean="0">
              <a:solidFill>
                <a:schemeClr val="tx1"/>
              </a:solidFill>
              <a:effectLst/>
              <a:latin typeface="+mn-lt"/>
              <a:ea typeface="+mn-ea"/>
              <a:cs typeface="+mn-cs"/>
            </a:endParaRPr>
          </a:p>
          <a:p>
            <a:endParaRPr lang="sv-SE" dirty="0" smtClean="0"/>
          </a:p>
          <a:p>
            <a:r>
              <a:rPr lang="sv-SE" b="1" dirty="0" smtClean="0"/>
              <a:t>(2) Utbetalningarna stoppas</a:t>
            </a:r>
          </a:p>
          <a:p>
            <a:r>
              <a:rPr lang="sv-SE" dirty="0" smtClean="0"/>
              <a:t>CSN stoppar</a:t>
            </a:r>
            <a:r>
              <a:rPr lang="sv-SE" baseline="0" dirty="0" smtClean="0"/>
              <a:t> utbetalningarna direkt när de får rapporten från skolan. Det gäller alla bidrag från CSN. Om din familj </a:t>
            </a:r>
            <a:r>
              <a:rPr lang="sv-SE" sz="1200" kern="1200" dirty="0" smtClean="0">
                <a:solidFill>
                  <a:schemeClr val="tx1"/>
                </a:solidFill>
                <a:effectLst/>
                <a:latin typeface="+mn-lt"/>
                <a:ea typeface="+mn-ea"/>
                <a:cs typeface="+mn-cs"/>
              </a:rPr>
              <a:t>t.ex. </a:t>
            </a:r>
            <a:r>
              <a:rPr lang="sv-SE" baseline="0" dirty="0" smtClean="0"/>
              <a:t>har bostadsbidrag eller flerbarnstillägg </a:t>
            </a:r>
            <a:r>
              <a:rPr lang="sv-SE" u="none" baseline="0" dirty="0" smtClean="0"/>
              <a:t>från Försäkringskassan kan de bidragen </a:t>
            </a:r>
            <a:r>
              <a:rPr lang="sv-SE" baseline="0" dirty="0" smtClean="0"/>
              <a:t>också påverkas. </a:t>
            </a:r>
          </a:p>
          <a:p>
            <a:endParaRPr lang="sv-SE" dirty="0" smtClean="0"/>
          </a:p>
          <a:p>
            <a:r>
              <a:rPr lang="sv-SE" b="1" dirty="0" smtClean="0"/>
              <a:t>(3) När kommer pengarna igen?</a:t>
            </a:r>
            <a:r>
              <a:rPr lang="sv-SE" b="1" baseline="0" dirty="0" smtClean="0"/>
              <a: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i="0" kern="1200" dirty="0" smtClean="0">
                <a:solidFill>
                  <a:schemeClr val="tx1"/>
                </a:solidFill>
                <a:effectLst/>
                <a:latin typeface="+mn-lt"/>
                <a:ea typeface="+mn-ea"/>
                <a:cs typeface="+mn-cs"/>
              </a:rPr>
              <a:t>När skolan har bedömt att du studerar på heltid igen kan du få tillbaka ditt bidrag från CSN. Beroende på om CSN hann stoppa utbetalningarna i tid eller inte så kan det bli olika. Om CSN hann stoppa dina utbetalningar i tid kan du få ditt bidrag igen när skolan ändrar sin rapport till CSN. Om CSN däremot inte hann stoppa utbetalningen kan det dröja innan du får pengar trots att du läser på heltid igen. </a:t>
            </a:r>
            <a:r>
              <a:rPr lang="sv-SE" sz="1200" kern="1200" dirty="0" smtClean="0">
                <a:solidFill>
                  <a:schemeClr val="tx1"/>
                </a:solidFill>
                <a:effectLst/>
                <a:latin typeface="+mn-lt"/>
                <a:ea typeface="+mn-ea"/>
                <a:cs typeface="+mn-cs"/>
              </a:rPr>
              <a:t>CSN drar av den summa du fick utbetalt för mycket från dina kommande utbetalningar. Det här med att CSN drar av pengar från kommande utbetalningar kan vara lite krångligt – du kan läsa mer om det på csn.se om det skulle bli aktuellt.*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i="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smtClean="0">
                <a:solidFill>
                  <a:schemeClr val="tx1"/>
                </a:solidFill>
                <a:effectLst/>
                <a:latin typeface="+mn-lt"/>
                <a:ea typeface="+mn-ea"/>
                <a:cs typeface="+mn-cs"/>
              </a:rPr>
              <a:t>Om du skolkat kanske du inte får utbetalningen i juni – den extra månaden får du bara om du studerat heltid 9 månader.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0" kern="1200" baseline="0" dirty="0" smtClean="0">
              <a:solidFill>
                <a:schemeClr val="tx1"/>
              </a:solidFill>
              <a:effectLst/>
              <a:latin typeface="+mn-lt"/>
              <a:ea typeface="+mn-ea"/>
              <a:cs typeface="+mn-cs"/>
            </a:endParaRPr>
          </a:p>
          <a:p>
            <a:r>
              <a:rPr lang="sv-SE" sz="1200" i="1" kern="1200" dirty="0" smtClean="0">
                <a:solidFill>
                  <a:schemeClr val="tx1"/>
                </a:solidFill>
                <a:effectLst/>
                <a:latin typeface="+mn-lt"/>
                <a:ea typeface="+mn-ea"/>
                <a:cs typeface="+mn-cs"/>
              </a:rPr>
              <a:t>* (För dig som läser upp, här kommer ett exempel på hur detta med att dra pengar från kommande utbetalningar kan bli: </a:t>
            </a:r>
            <a:endParaRPr lang="sv-SE" sz="1200" kern="1200" dirty="0" smtClean="0">
              <a:solidFill>
                <a:schemeClr val="tx1"/>
              </a:solidFill>
              <a:effectLst/>
              <a:latin typeface="+mn-lt"/>
              <a:ea typeface="+mn-ea"/>
              <a:cs typeface="+mn-cs"/>
            </a:endParaRPr>
          </a:p>
          <a:p>
            <a:pPr lvl="0"/>
            <a:r>
              <a:rPr lang="sv-SE" sz="1200" i="1" kern="1200" dirty="0" smtClean="0">
                <a:solidFill>
                  <a:schemeClr val="tx1"/>
                </a:solidFill>
                <a:effectLst/>
                <a:latin typeface="+mn-lt"/>
                <a:ea typeface="+mn-ea"/>
                <a:cs typeface="+mn-cs"/>
              </a:rPr>
              <a:t>1. Om skolan i slutet av november rapporterat till CSN att Kalle inte studerat på heltid, d v s skolkat, från början av november så hinner inte CSN stoppa utbetalningen den månaden.  </a:t>
            </a:r>
            <a:endParaRPr lang="sv-SE" sz="1200" kern="1200" dirty="0" smtClean="0">
              <a:solidFill>
                <a:schemeClr val="tx1"/>
              </a:solidFill>
              <a:effectLst/>
              <a:latin typeface="+mn-lt"/>
              <a:ea typeface="+mn-ea"/>
              <a:cs typeface="+mn-cs"/>
            </a:endParaRPr>
          </a:p>
          <a:p>
            <a:pPr lvl="0"/>
            <a:r>
              <a:rPr lang="sv-SE" sz="1200" i="1" kern="1200" dirty="0" smtClean="0">
                <a:solidFill>
                  <a:schemeClr val="tx1"/>
                </a:solidFill>
                <a:effectLst/>
                <a:latin typeface="+mn-lt"/>
                <a:ea typeface="+mn-ea"/>
                <a:cs typeface="+mn-cs"/>
              </a:rPr>
              <a:t>2. När skolan i början av december meddelar CSN att Kalle studerar på heltid igen så vet CSN att han har rätt till bidrag igen från december. </a:t>
            </a:r>
            <a:endParaRPr lang="sv-SE" sz="1200" kern="1200" dirty="0" smtClean="0">
              <a:solidFill>
                <a:schemeClr val="tx1"/>
              </a:solidFill>
              <a:effectLst/>
              <a:latin typeface="+mn-lt"/>
              <a:ea typeface="+mn-ea"/>
              <a:cs typeface="+mn-cs"/>
            </a:endParaRPr>
          </a:p>
          <a:p>
            <a:pPr lvl="0"/>
            <a:r>
              <a:rPr lang="sv-SE" sz="1200" i="1" kern="1200" dirty="0" smtClean="0">
                <a:solidFill>
                  <a:schemeClr val="tx1"/>
                </a:solidFill>
                <a:effectLst/>
                <a:latin typeface="+mn-lt"/>
                <a:ea typeface="+mn-ea"/>
                <a:cs typeface="+mn-cs"/>
              </a:rPr>
              <a:t>3. Eftersom Kalle inte haft rätt till novemberutbetalningen så dras den summan från kommande utbetalningar, vilket innebär att han inte får utbetalningen i december som han egentligen har rätt till.</a:t>
            </a:r>
            <a:endParaRPr lang="sv-SE" sz="1200" kern="1200" dirty="0" smtClean="0">
              <a:solidFill>
                <a:schemeClr val="tx1"/>
              </a:solidFill>
              <a:effectLst/>
              <a:latin typeface="+mn-lt"/>
              <a:ea typeface="+mn-ea"/>
              <a:cs typeface="+mn-cs"/>
            </a:endParaRPr>
          </a:p>
          <a:p>
            <a:pPr lvl="0"/>
            <a:r>
              <a:rPr lang="sv-SE" sz="1200" i="1" kern="1200" dirty="0" smtClean="0">
                <a:solidFill>
                  <a:schemeClr val="tx1"/>
                </a:solidFill>
                <a:effectLst/>
                <a:latin typeface="+mn-lt"/>
                <a:ea typeface="+mn-ea"/>
                <a:cs typeface="+mn-cs"/>
              </a:rPr>
              <a:t>4. Nästa utbetalning blir därför i januari. Istället för att Kalle får ett inbetalningskort som han ska betala så håller CSN inne pengar han har rätt till tills allt är justerat. Räcker inte det så skickar CSN ett inbetalningskort med återkrav.)</a:t>
            </a:r>
            <a:endParaRPr lang="sv-SE"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baseline="0" dirty="0" smtClean="0"/>
          </a:p>
        </p:txBody>
      </p:sp>
      <p:sp>
        <p:nvSpPr>
          <p:cNvPr id="4" name="Platshållare för bildnummer 3"/>
          <p:cNvSpPr>
            <a:spLocks noGrp="1"/>
          </p:cNvSpPr>
          <p:nvPr>
            <p:ph type="sldNum" sz="quarter" idx="10"/>
          </p:nvPr>
        </p:nvSpPr>
        <p:spPr/>
        <p:txBody>
          <a:bodyPr/>
          <a:lstStyle/>
          <a:p>
            <a:fld id="{0D38E72B-BB2D-46DB-911A-A604833DDEF7}" type="slidenum">
              <a:rPr lang="sv-SE" smtClean="0"/>
              <a:t>7</a:t>
            </a:fld>
            <a:endParaRPr lang="sv-SE"/>
          </a:p>
        </p:txBody>
      </p:sp>
    </p:spTree>
    <p:extLst>
      <p:ext uri="{BB962C8B-B14F-4D97-AF65-F5344CB8AC3E}">
        <p14:creationId xmlns:p14="http://schemas.microsoft.com/office/powerpoint/2010/main" val="138752615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0" baseline="0" dirty="0" smtClean="0"/>
              <a:t>Om du fått pengar utbetalade som du inte hade rätt till för att du skolkat, så försöker CSN alltså först dra av hela den summan från dina kommande utbetalningar. Om det inte räcker måste du betala tillbaka </a:t>
            </a:r>
            <a:r>
              <a:rPr lang="sv-SE" b="0" u="none" baseline="0" dirty="0" smtClean="0"/>
              <a:t>pengarna. </a:t>
            </a:r>
            <a:r>
              <a:rPr lang="sv-SE" sz="1200" kern="1200" dirty="0" smtClean="0">
                <a:solidFill>
                  <a:schemeClr val="tx1"/>
                </a:solidFill>
                <a:effectLst/>
                <a:latin typeface="+mn-lt"/>
                <a:ea typeface="+mn-ea"/>
                <a:cs typeface="+mn-cs"/>
              </a:rPr>
              <a:t>Du får då ett så kallat återkrav av CSN.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baseline="0" dirty="0" smtClean="0"/>
          </a:p>
          <a:p>
            <a:pPr marL="0" marR="0" lvl="0" indent="0" algn="l" defTabSz="914400" rtl="0" eaLnBrk="1" fontAlgn="auto" latinLnBrk="0" hangingPunct="1">
              <a:lnSpc>
                <a:spcPct val="100000"/>
              </a:lnSpc>
              <a:spcBef>
                <a:spcPts val="0"/>
              </a:spcBef>
              <a:spcAft>
                <a:spcPts val="0"/>
              </a:spcAft>
              <a:buClrTx/>
              <a:buSzTx/>
              <a:buFontTx/>
              <a:buNone/>
              <a:tabLst/>
              <a:defRPr/>
            </a:pPr>
            <a:r>
              <a:rPr lang="sv-SE" b="0" baseline="0" dirty="0" smtClean="0"/>
              <a:t>Innan du fyllt 18 år är det din förälder som får återkravet. När du har fyllt 18 år </a:t>
            </a:r>
            <a:r>
              <a:rPr lang="sv-SE" b="0" u="none" baseline="0" dirty="0" smtClean="0"/>
              <a:t>är det du som får det. </a:t>
            </a:r>
            <a:r>
              <a:rPr lang="sv-SE" b="0" baseline="0" dirty="0" smtClean="0"/>
              <a:t>Det är viktigt att du betalar det i tid. Om du inte gör det </a:t>
            </a:r>
            <a:r>
              <a:rPr lang="sv-SE" sz="1200" kern="1200" dirty="0" smtClean="0">
                <a:solidFill>
                  <a:schemeClr val="tx1"/>
                </a:solidFill>
                <a:effectLst/>
                <a:latin typeface="+mn-lt"/>
                <a:ea typeface="+mn-ea"/>
                <a:cs typeface="+mn-cs"/>
              </a:rPr>
              <a:t>kan din skuld hamna hos Kronofogdemyndigheten. Det kan innebära att du t.ex. får svårt att teckna mobilabonnemang eller att få ett hyreskontrakt.</a:t>
            </a:r>
            <a:r>
              <a:rPr lang="sv-SE" sz="1200" kern="1200" baseline="0" dirty="0" smtClean="0">
                <a:solidFill>
                  <a:schemeClr val="tx1"/>
                </a:solidFill>
                <a:effectLst/>
                <a:latin typeface="+mn-lt"/>
                <a:ea typeface="+mn-ea"/>
                <a:cs typeface="+mn-cs"/>
              </a:rPr>
              <a:t> Om du har fått ett återkrav som du inte kan betala är det viktigt att du kontaktar CSN. Du kan då tillsammans med CSN se hur det kan lösas på bästa sätt. </a:t>
            </a:r>
            <a:endParaRPr lang="sv-SE" sz="1200" kern="1200" dirty="0" smtClean="0">
              <a:solidFill>
                <a:schemeClr val="tx1"/>
              </a:solidFill>
              <a:effectLst/>
              <a:latin typeface="+mn-lt"/>
              <a:ea typeface="+mn-ea"/>
              <a:cs typeface="+mn-cs"/>
            </a:endParaRPr>
          </a:p>
        </p:txBody>
      </p:sp>
      <p:sp>
        <p:nvSpPr>
          <p:cNvPr id="4" name="Platshållare för bildnummer 3"/>
          <p:cNvSpPr>
            <a:spLocks noGrp="1"/>
          </p:cNvSpPr>
          <p:nvPr>
            <p:ph type="sldNum" sz="quarter" idx="10"/>
          </p:nvPr>
        </p:nvSpPr>
        <p:spPr/>
        <p:txBody>
          <a:bodyPr/>
          <a:lstStyle/>
          <a:p>
            <a:fld id="{0D38E72B-BB2D-46DB-911A-A604833DDEF7}" type="slidenum">
              <a:rPr lang="sv-SE" smtClean="0"/>
              <a:t>8</a:t>
            </a:fld>
            <a:endParaRPr lang="sv-SE"/>
          </a:p>
        </p:txBody>
      </p:sp>
    </p:spTree>
    <p:extLst>
      <p:ext uri="{BB962C8B-B14F-4D97-AF65-F5344CB8AC3E}">
        <p14:creationId xmlns:p14="http://schemas.microsoft.com/office/powerpoint/2010/main" val="9124605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Startsida">
    <p:bg>
      <p:bgPr>
        <a:solidFill>
          <a:schemeClr val="accent2"/>
        </a:solidFill>
        <a:effectLst/>
      </p:bgPr>
    </p:bg>
    <p:spTree>
      <p:nvGrpSpPr>
        <p:cNvPr id="1" name=""/>
        <p:cNvGrpSpPr/>
        <p:nvPr/>
      </p:nvGrpSpPr>
      <p:grpSpPr>
        <a:xfrm>
          <a:off x="0" y="0"/>
          <a:ext cx="0" cy="0"/>
          <a:chOff x="0" y="0"/>
          <a:chExt cx="0" cy="0"/>
        </a:xfrm>
      </p:grpSpPr>
      <p:sp>
        <p:nvSpPr>
          <p:cNvPr id="15" name="Platshållare för text 14"/>
          <p:cNvSpPr>
            <a:spLocks noGrp="1"/>
          </p:cNvSpPr>
          <p:nvPr>
            <p:ph type="body" sz="quarter" idx="11" hasCustomPrompt="1"/>
          </p:nvPr>
        </p:nvSpPr>
        <p:spPr>
          <a:xfrm>
            <a:off x="2856000" y="3080577"/>
            <a:ext cx="6480000" cy="684975"/>
          </a:xfrm>
          <a:prstGeom prst="rect">
            <a:avLst/>
          </a:prstGeom>
        </p:spPr>
        <p:txBody>
          <a:bodyPr/>
          <a:lstStyle>
            <a:lvl1pPr marL="0" indent="0" algn="ctr">
              <a:buNone/>
              <a:defRPr sz="2667" baseline="0">
                <a:latin typeface="+mj-lt"/>
              </a:defRPr>
            </a:lvl1pPr>
          </a:lstStyle>
          <a:p>
            <a:pPr lvl="0"/>
            <a:r>
              <a:rPr lang="sv-SE" dirty="0"/>
              <a:t>Underrubrik</a:t>
            </a:r>
          </a:p>
        </p:txBody>
      </p:sp>
      <p:sp>
        <p:nvSpPr>
          <p:cNvPr id="2" name="Rubrik 1"/>
          <p:cNvSpPr>
            <a:spLocks noGrp="1"/>
          </p:cNvSpPr>
          <p:nvPr>
            <p:ph type="title" hasCustomPrompt="1"/>
          </p:nvPr>
        </p:nvSpPr>
        <p:spPr>
          <a:xfrm>
            <a:off x="2016000" y="2120576"/>
            <a:ext cx="8160000" cy="960000"/>
          </a:xfrm>
        </p:spPr>
        <p:txBody>
          <a:bodyPr vert="horz" wrap="square" lIns="0" tIns="0" rIns="0" bIns="0" rtlCol="0" anchor="b">
            <a:normAutofit/>
          </a:bodyPr>
          <a:lstStyle>
            <a:lvl1pPr algn="ctr">
              <a:lnSpc>
                <a:spcPct val="90000"/>
              </a:lnSpc>
              <a:spcBef>
                <a:spcPts val="0"/>
              </a:spcBef>
              <a:defRPr lang="sv-SE" sz="5333" baseline="0" dirty="0">
                <a:solidFill>
                  <a:schemeClr val="accent3"/>
                </a:solidFill>
                <a:ea typeface="+mn-ea"/>
                <a:cs typeface="+mn-cs"/>
              </a:defRPr>
            </a:lvl1pPr>
          </a:lstStyle>
          <a:p>
            <a:pPr marL="0" lvl="0" indent="0" algn="ctr">
              <a:spcBef>
                <a:spcPct val="20000"/>
              </a:spcBef>
              <a:buFont typeface="Arial"/>
            </a:pPr>
            <a:r>
              <a:rPr lang="sv-SE" dirty="0"/>
              <a:t>Presentationens rubrik</a:t>
            </a:r>
          </a:p>
        </p:txBody>
      </p:sp>
      <p:sp>
        <p:nvSpPr>
          <p:cNvPr id="12" name="Platshållare för datum 11"/>
          <p:cNvSpPr>
            <a:spLocks noGrp="1"/>
          </p:cNvSpPr>
          <p:nvPr>
            <p:ph type="dt" sz="half" idx="12"/>
          </p:nvPr>
        </p:nvSpPr>
        <p:spPr>
          <a:xfrm>
            <a:off x="10755680" y="211665"/>
            <a:ext cx="1200000" cy="144000"/>
          </a:xfrm>
        </p:spPr>
        <p:txBody>
          <a:bodyPr/>
          <a:lstStyle/>
          <a:p>
            <a:fld id="{5B0CADB0-D930-4EAF-8138-FEF0ED7EFD2B}" type="datetimeFigureOut">
              <a:rPr lang="sv-SE" smtClean="0"/>
              <a:t>2018-06-13</a:t>
            </a:fld>
            <a:endParaRPr lang="sv-SE"/>
          </a:p>
        </p:txBody>
      </p:sp>
    </p:spTree>
    <p:extLst>
      <p:ext uri="{BB962C8B-B14F-4D97-AF65-F5344CB8AC3E}">
        <p14:creationId xmlns:p14="http://schemas.microsoft.com/office/powerpoint/2010/main" val="425094575"/>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unkter pilar animerad">
    <p:bg>
      <p:bgPr>
        <a:solidFill>
          <a:srgbClr val="421761"/>
        </a:solidFill>
        <a:effectLst/>
      </p:bgPr>
    </p:bg>
    <p:spTree>
      <p:nvGrpSpPr>
        <p:cNvPr id="1" name=""/>
        <p:cNvGrpSpPr/>
        <p:nvPr/>
      </p:nvGrpSpPr>
      <p:grpSpPr>
        <a:xfrm>
          <a:off x="0" y="0"/>
          <a:ext cx="0" cy="0"/>
          <a:chOff x="0" y="0"/>
          <a:chExt cx="0" cy="0"/>
        </a:xfrm>
      </p:grpSpPr>
      <p:sp>
        <p:nvSpPr>
          <p:cNvPr id="15" name="Platshållare för text 14"/>
          <p:cNvSpPr>
            <a:spLocks noGrp="1"/>
          </p:cNvSpPr>
          <p:nvPr>
            <p:ph type="body" sz="quarter" idx="11" hasCustomPrompt="1"/>
          </p:nvPr>
        </p:nvSpPr>
        <p:spPr>
          <a:xfrm>
            <a:off x="2075843" y="1115535"/>
            <a:ext cx="5760000" cy="471871"/>
          </a:xfrm>
          <a:prstGeom prst="rect">
            <a:avLst/>
          </a:prstGeom>
        </p:spPr>
        <p:txBody>
          <a:bodyPr numCol="1" anchor="t" anchorCtr="0">
            <a:noAutofit/>
          </a:bodyPr>
          <a:lstStyle>
            <a:lvl1pPr marL="0" marR="0" indent="0" algn="l" defTabSz="609585" rtl="0" eaLnBrk="1" fontAlgn="auto" latinLnBrk="0" hangingPunct="1">
              <a:lnSpc>
                <a:spcPct val="100000"/>
              </a:lnSpc>
              <a:spcBef>
                <a:spcPct val="20000"/>
              </a:spcBef>
              <a:spcAft>
                <a:spcPts val="0"/>
              </a:spcAft>
              <a:buClrTx/>
              <a:buSzTx/>
              <a:buFont typeface="Arial"/>
              <a:buNone/>
              <a:tabLst/>
              <a:defRPr sz="2667" b="1" baseline="0">
                <a:latin typeface="+mj-lt"/>
              </a:defRPr>
            </a:lvl1pPr>
          </a:lstStyle>
          <a:p>
            <a:pPr lvl="0"/>
            <a:r>
              <a:rPr lang="sv-SE" dirty="0"/>
              <a:t>Rubrik 20 pt</a:t>
            </a:r>
          </a:p>
        </p:txBody>
      </p:sp>
      <p:sp>
        <p:nvSpPr>
          <p:cNvPr id="5" name="Platshållare för text 14"/>
          <p:cNvSpPr>
            <a:spLocks noGrp="1"/>
          </p:cNvSpPr>
          <p:nvPr>
            <p:ph type="body" sz="quarter" idx="15" hasCustomPrompt="1"/>
          </p:nvPr>
        </p:nvSpPr>
        <p:spPr>
          <a:xfrm>
            <a:off x="3282209" y="2842169"/>
            <a:ext cx="5760000" cy="471871"/>
          </a:xfrm>
          <a:prstGeom prst="rect">
            <a:avLst/>
          </a:prstGeom>
        </p:spPr>
        <p:txBody>
          <a:bodyPr numCol="1" anchor="t" anchorCtr="0">
            <a:noAutofit/>
          </a:bodyPr>
          <a:lstStyle>
            <a:lvl1pPr marL="0" marR="0" indent="0" algn="l" defTabSz="609585" rtl="0" eaLnBrk="1" fontAlgn="auto" latinLnBrk="0" hangingPunct="1">
              <a:lnSpc>
                <a:spcPct val="100000"/>
              </a:lnSpc>
              <a:spcBef>
                <a:spcPct val="20000"/>
              </a:spcBef>
              <a:spcAft>
                <a:spcPts val="0"/>
              </a:spcAft>
              <a:buClrTx/>
              <a:buSzTx/>
              <a:buFont typeface="Arial"/>
              <a:buNone/>
              <a:tabLst/>
              <a:defRPr sz="2667" b="1" baseline="0">
                <a:latin typeface="+mj-lt"/>
              </a:defRPr>
            </a:lvl1pPr>
          </a:lstStyle>
          <a:p>
            <a:pPr lvl="0"/>
            <a:r>
              <a:rPr lang="sv-SE" dirty="0"/>
              <a:t>Rubrik 20 pt</a:t>
            </a:r>
          </a:p>
        </p:txBody>
      </p:sp>
      <p:sp>
        <p:nvSpPr>
          <p:cNvPr id="7" name="Platshållare för text 14"/>
          <p:cNvSpPr>
            <a:spLocks noGrp="1"/>
          </p:cNvSpPr>
          <p:nvPr>
            <p:ph type="body" sz="quarter" idx="17" hasCustomPrompt="1"/>
          </p:nvPr>
        </p:nvSpPr>
        <p:spPr>
          <a:xfrm>
            <a:off x="4514243" y="4517223"/>
            <a:ext cx="5760000" cy="471871"/>
          </a:xfrm>
          <a:prstGeom prst="rect">
            <a:avLst/>
          </a:prstGeom>
        </p:spPr>
        <p:txBody>
          <a:bodyPr numCol="1" anchor="t" anchorCtr="0">
            <a:noAutofit/>
          </a:bodyPr>
          <a:lstStyle>
            <a:lvl1pPr marL="0" marR="0" indent="0" algn="l" defTabSz="609585" rtl="0" eaLnBrk="1" fontAlgn="auto" latinLnBrk="0" hangingPunct="1">
              <a:lnSpc>
                <a:spcPct val="100000"/>
              </a:lnSpc>
              <a:spcBef>
                <a:spcPct val="20000"/>
              </a:spcBef>
              <a:spcAft>
                <a:spcPts val="0"/>
              </a:spcAft>
              <a:buClrTx/>
              <a:buSzTx/>
              <a:buFont typeface="Arial"/>
              <a:buNone/>
              <a:tabLst/>
              <a:defRPr sz="2667" b="1" baseline="0">
                <a:latin typeface="+mj-lt"/>
              </a:defRPr>
            </a:lvl1pPr>
          </a:lstStyle>
          <a:p>
            <a:pPr lvl="0"/>
            <a:r>
              <a:rPr lang="sv-SE" dirty="0"/>
              <a:t>Rubrik 20 pt</a:t>
            </a:r>
          </a:p>
        </p:txBody>
      </p:sp>
      <p:grpSp>
        <p:nvGrpSpPr>
          <p:cNvPr id="22" name="Group 13"/>
          <p:cNvGrpSpPr>
            <a:grpSpLocks noChangeAspect="1"/>
          </p:cNvGrpSpPr>
          <p:nvPr/>
        </p:nvGrpSpPr>
        <p:grpSpPr bwMode="auto">
          <a:xfrm>
            <a:off x="-101599" y="2664884"/>
            <a:ext cx="3198284" cy="755649"/>
            <a:chOff x="-48" y="1259"/>
            <a:chExt cx="1511" cy="357"/>
          </a:xfrm>
        </p:grpSpPr>
        <p:sp>
          <p:nvSpPr>
            <p:cNvPr id="24" name="Freeform 14"/>
            <p:cNvSpPr>
              <a:spLocks/>
            </p:cNvSpPr>
            <p:nvPr userDrawn="1"/>
          </p:nvSpPr>
          <p:spPr bwMode="auto">
            <a:xfrm>
              <a:off x="1229" y="1381"/>
              <a:ext cx="234" cy="235"/>
            </a:xfrm>
            <a:custGeom>
              <a:avLst/>
              <a:gdLst>
                <a:gd name="T0" fmla="*/ 55 w 642"/>
                <a:gd name="T1" fmla="*/ 390 h 642"/>
                <a:gd name="T2" fmla="*/ 55 w 642"/>
                <a:gd name="T3" fmla="*/ 390 h 642"/>
                <a:gd name="T4" fmla="*/ 390 w 642"/>
                <a:gd name="T5" fmla="*/ 54 h 642"/>
                <a:gd name="T6" fmla="*/ 588 w 642"/>
                <a:gd name="T7" fmla="*/ 54 h 642"/>
                <a:gd name="T8" fmla="*/ 588 w 642"/>
                <a:gd name="T9" fmla="*/ 251 h 642"/>
                <a:gd name="T10" fmla="*/ 252 w 642"/>
                <a:gd name="T11" fmla="*/ 587 h 642"/>
                <a:gd name="T12" fmla="*/ 55 w 642"/>
                <a:gd name="T13" fmla="*/ 587 h 642"/>
                <a:gd name="T14" fmla="*/ 55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5" y="390"/>
                  </a:moveTo>
                  <a:lnTo>
                    <a:pt x="55" y="390"/>
                  </a:lnTo>
                  <a:lnTo>
                    <a:pt x="390" y="54"/>
                  </a:lnTo>
                  <a:cubicBezTo>
                    <a:pt x="445" y="0"/>
                    <a:pt x="533" y="0"/>
                    <a:pt x="588" y="54"/>
                  </a:cubicBezTo>
                  <a:cubicBezTo>
                    <a:pt x="642" y="109"/>
                    <a:pt x="642" y="197"/>
                    <a:pt x="588" y="251"/>
                  </a:cubicBezTo>
                  <a:lnTo>
                    <a:pt x="252" y="587"/>
                  </a:lnTo>
                  <a:cubicBezTo>
                    <a:pt x="197" y="642"/>
                    <a:pt x="109" y="642"/>
                    <a:pt x="55" y="587"/>
                  </a:cubicBezTo>
                  <a:cubicBezTo>
                    <a:pt x="0" y="533"/>
                    <a:pt x="0" y="444"/>
                    <a:pt x="55" y="390"/>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5" name="Freeform 15"/>
            <p:cNvSpPr>
              <a:spLocks/>
            </p:cNvSpPr>
            <p:nvPr userDrawn="1"/>
          </p:nvSpPr>
          <p:spPr bwMode="auto">
            <a:xfrm>
              <a:off x="1395" y="1425"/>
              <a:ext cx="24" cy="24"/>
            </a:xfrm>
            <a:custGeom>
              <a:avLst/>
              <a:gdLst>
                <a:gd name="T0" fmla="*/ 12 w 65"/>
                <a:gd name="T1" fmla="*/ 54 h 65"/>
                <a:gd name="T2" fmla="*/ 12 w 65"/>
                <a:gd name="T3" fmla="*/ 54 h 65"/>
                <a:gd name="T4" fmla="*/ 12 w 65"/>
                <a:gd name="T5" fmla="*/ 12 h 65"/>
                <a:gd name="T6" fmla="*/ 54 w 65"/>
                <a:gd name="T7" fmla="*/ 12 h 65"/>
                <a:gd name="T8" fmla="*/ 54 w 65"/>
                <a:gd name="T9" fmla="*/ 54 h 65"/>
                <a:gd name="T10" fmla="*/ 12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12" y="54"/>
                  </a:moveTo>
                  <a:lnTo>
                    <a:pt x="12" y="54"/>
                  </a:lnTo>
                  <a:cubicBezTo>
                    <a:pt x="0" y="42"/>
                    <a:pt x="0" y="24"/>
                    <a:pt x="12" y="12"/>
                  </a:cubicBezTo>
                  <a:cubicBezTo>
                    <a:pt x="23" y="0"/>
                    <a:pt x="42" y="0"/>
                    <a:pt x="54" y="12"/>
                  </a:cubicBezTo>
                  <a:cubicBezTo>
                    <a:pt x="65" y="23"/>
                    <a:pt x="65" y="42"/>
                    <a:pt x="54" y="54"/>
                  </a:cubicBezTo>
                  <a:cubicBezTo>
                    <a:pt x="42" y="65"/>
                    <a:pt x="24" y="65"/>
                    <a:pt x="12"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6" name="Freeform 16"/>
            <p:cNvSpPr>
              <a:spLocks/>
            </p:cNvSpPr>
            <p:nvPr userDrawn="1"/>
          </p:nvSpPr>
          <p:spPr bwMode="auto">
            <a:xfrm>
              <a:off x="1229" y="1259"/>
              <a:ext cx="234" cy="234"/>
            </a:xfrm>
            <a:custGeom>
              <a:avLst/>
              <a:gdLst>
                <a:gd name="T0" fmla="*/ 252 w 642"/>
                <a:gd name="T1" fmla="*/ 55 h 642"/>
                <a:gd name="T2" fmla="*/ 252 w 642"/>
                <a:gd name="T3" fmla="*/ 55 h 642"/>
                <a:gd name="T4" fmla="*/ 588 w 642"/>
                <a:gd name="T5" fmla="*/ 390 h 642"/>
                <a:gd name="T6" fmla="*/ 588 w 642"/>
                <a:gd name="T7" fmla="*/ 587 h 642"/>
                <a:gd name="T8" fmla="*/ 390 w 642"/>
                <a:gd name="T9" fmla="*/ 587 h 642"/>
                <a:gd name="T10" fmla="*/ 55 w 642"/>
                <a:gd name="T11" fmla="*/ 252 h 642"/>
                <a:gd name="T12" fmla="*/ 55 w 642"/>
                <a:gd name="T13" fmla="*/ 55 h 642"/>
                <a:gd name="T14" fmla="*/ 252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2" y="55"/>
                  </a:moveTo>
                  <a:lnTo>
                    <a:pt x="252" y="55"/>
                  </a:lnTo>
                  <a:lnTo>
                    <a:pt x="588" y="390"/>
                  </a:lnTo>
                  <a:cubicBezTo>
                    <a:pt x="642" y="445"/>
                    <a:pt x="642" y="533"/>
                    <a:pt x="588" y="587"/>
                  </a:cubicBezTo>
                  <a:cubicBezTo>
                    <a:pt x="533" y="642"/>
                    <a:pt x="445" y="642"/>
                    <a:pt x="390" y="587"/>
                  </a:cubicBezTo>
                  <a:lnTo>
                    <a:pt x="55" y="252"/>
                  </a:lnTo>
                  <a:cubicBezTo>
                    <a:pt x="0" y="197"/>
                    <a:pt x="0" y="109"/>
                    <a:pt x="55" y="55"/>
                  </a:cubicBezTo>
                  <a:cubicBezTo>
                    <a:pt x="109" y="0"/>
                    <a:pt x="197" y="0"/>
                    <a:pt x="252" y="55"/>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7" name="Freeform 17"/>
            <p:cNvSpPr>
              <a:spLocks/>
            </p:cNvSpPr>
            <p:nvPr userDrawn="1"/>
          </p:nvSpPr>
          <p:spPr bwMode="auto">
            <a:xfrm>
              <a:off x="1395" y="1425"/>
              <a:ext cx="24" cy="24"/>
            </a:xfrm>
            <a:custGeom>
              <a:avLst/>
              <a:gdLst>
                <a:gd name="T0" fmla="*/ 12 w 65"/>
                <a:gd name="T1" fmla="*/ 12 h 65"/>
                <a:gd name="T2" fmla="*/ 12 w 65"/>
                <a:gd name="T3" fmla="*/ 12 h 65"/>
                <a:gd name="T4" fmla="*/ 54 w 65"/>
                <a:gd name="T5" fmla="*/ 12 h 65"/>
                <a:gd name="T6" fmla="*/ 54 w 65"/>
                <a:gd name="T7" fmla="*/ 54 h 65"/>
                <a:gd name="T8" fmla="*/ 12 w 65"/>
                <a:gd name="T9" fmla="*/ 54 h 65"/>
                <a:gd name="T10" fmla="*/ 12 w 65"/>
                <a:gd name="T11" fmla="*/ 12 h 65"/>
              </a:gdLst>
              <a:ahLst/>
              <a:cxnLst>
                <a:cxn ang="0">
                  <a:pos x="T0" y="T1"/>
                </a:cxn>
                <a:cxn ang="0">
                  <a:pos x="T2" y="T3"/>
                </a:cxn>
                <a:cxn ang="0">
                  <a:pos x="T4" y="T5"/>
                </a:cxn>
                <a:cxn ang="0">
                  <a:pos x="T6" y="T7"/>
                </a:cxn>
                <a:cxn ang="0">
                  <a:pos x="T8" y="T9"/>
                </a:cxn>
                <a:cxn ang="0">
                  <a:pos x="T10" y="T11"/>
                </a:cxn>
              </a:cxnLst>
              <a:rect l="0" t="0" r="r" b="b"/>
              <a:pathLst>
                <a:path w="65" h="65">
                  <a:moveTo>
                    <a:pt x="12" y="12"/>
                  </a:moveTo>
                  <a:lnTo>
                    <a:pt x="12" y="12"/>
                  </a:lnTo>
                  <a:cubicBezTo>
                    <a:pt x="23" y="0"/>
                    <a:pt x="42" y="0"/>
                    <a:pt x="54" y="12"/>
                  </a:cubicBezTo>
                  <a:cubicBezTo>
                    <a:pt x="65" y="23"/>
                    <a:pt x="65" y="42"/>
                    <a:pt x="54" y="54"/>
                  </a:cubicBezTo>
                  <a:cubicBezTo>
                    <a:pt x="42" y="65"/>
                    <a:pt x="24" y="65"/>
                    <a:pt x="12" y="54"/>
                  </a:cubicBezTo>
                  <a:cubicBezTo>
                    <a:pt x="0" y="42"/>
                    <a:pt x="0" y="24"/>
                    <a:pt x="12" y="12"/>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8" name="Freeform 18"/>
            <p:cNvSpPr>
              <a:spLocks/>
            </p:cNvSpPr>
            <p:nvPr userDrawn="1"/>
          </p:nvSpPr>
          <p:spPr bwMode="auto">
            <a:xfrm>
              <a:off x="-48" y="1386"/>
              <a:ext cx="1506" cy="102"/>
            </a:xfrm>
            <a:custGeom>
              <a:avLst/>
              <a:gdLst>
                <a:gd name="T0" fmla="*/ 40 w 4142"/>
                <a:gd name="T1" fmla="*/ 238 h 279"/>
                <a:gd name="T2" fmla="*/ 40 w 4142"/>
                <a:gd name="T3" fmla="*/ 238 h 279"/>
                <a:gd name="T4" fmla="*/ 0 w 4142"/>
                <a:gd name="T5" fmla="*/ 140 h 279"/>
                <a:gd name="T6" fmla="*/ 139 w 4142"/>
                <a:gd name="T7" fmla="*/ 0 h 279"/>
                <a:gd name="T8" fmla="*/ 4003 w 4142"/>
                <a:gd name="T9" fmla="*/ 0 h 279"/>
                <a:gd name="T10" fmla="*/ 4142 w 4142"/>
                <a:gd name="T11" fmla="*/ 140 h 279"/>
                <a:gd name="T12" fmla="*/ 4003 w 4142"/>
                <a:gd name="T13" fmla="*/ 279 h 279"/>
                <a:gd name="T14" fmla="*/ 139 w 4142"/>
                <a:gd name="T15" fmla="*/ 279 h 279"/>
                <a:gd name="T16" fmla="*/ 40 w 4142"/>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2" h="279">
                  <a:moveTo>
                    <a:pt x="40" y="238"/>
                  </a:moveTo>
                  <a:lnTo>
                    <a:pt x="40" y="238"/>
                  </a:lnTo>
                  <a:cubicBezTo>
                    <a:pt x="15" y="213"/>
                    <a:pt x="0" y="178"/>
                    <a:pt x="0" y="140"/>
                  </a:cubicBezTo>
                  <a:cubicBezTo>
                    <a:pt x="0" y="63"/>
                    <a:pt x="62" y="0"/>
                    <a:pt x="139" y="0"/>
                  </a:cubicBezTo>
                  <a:lnTo>
                    <a:pt x="4003" y="0"/>
                  </a:lnTo>
                  <a:cubicBezTo>
                    <a:pt x="4080" y="0"/>
                    <a:pt x="4142" y="63"/>
                    <a:pt x="4142" y="140"/>
                  </a:cubicBezTo>
                  <a:cubicBezTo>
                    <a:pt x="4142" y="217"/>
                    <a:pt x="4080" y="279"/>
                    <a:pt x="4003" y="279"/>
                  </a:cubicBezTo>
                  <a:lnTo>
                    <a:pt x="139" y="279"/>
                  </a:lnTo>
                  <a:cubicBezTo>
                    <a:pt x="100" y="279"/>
                    <a:pt x="66" y="264"/>
                    <a:pt x="40" y="238"/>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9" name="Freeform 19"/>
            <p:cNvSpPr>
              <a:spLocks/>
            </p:cNvSpPr>
            <p:nvPr userDrawn="1"/>
          </p:nvSpPr>
          <p:spPr bwMode="auto">
            <a:xfrm>
              <a:off x="1395" y="1425"/>
              <a:ext cx="24" cy="24"/>
            </a:xfrm>
            <a:custGeom>
              <a:avLst/>
              <a:gdLst>
                <a:gd name="T0" fmla="*/ 54 w 65"/>
                <a:gd name="T1" fmla="*/ 54 h 65"/>
                <a:gd name="T2" fmla="*/ 54 w 65"/>
                <a:gd name="T3" fmla="*/ 54 h 65"/>
                <a:gd name="T4" fmla="*/ 12 w 65"/>
                <a:gd name="T5" fmla="*/ 54 h 65"/>
                <a:gd name="T6" fmla="*/ 12 w 65"/>
                <a:gd name="T7" fmla="*/ 12 h 65"/>
                <a:gd name="T8" fmla="*/ 54 w 65"/>
                <a:gd name="T9" fmla="*/ 12 h 65"/>
                <a:gd name="T10" fmla="*/ 54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54" y="54"/>
                  </a:moveTo>
                  <a:lnTo>
                    <a:pt x="54" y="54"/>
                  </a:lnTo>
                  <a:cubicBezTo>
                    <a:pt x="42" y="65"/>
                    <a:pt x="24" y="65"/>
                    <a:pt x="12" y="54"/>
                  </a:cubicBezTo>
                  <a:cubicBezTo>
                    <a:pt x="0" y="42"/>
                    <a:pt x="0" y="24"/>
                    <a:pt x="12" y="12"/>
                  </a:cubicBezTo>
                  <a:cubicBezTo>
                    <a:pt x="23" y="0"/>
                    <a:pt x="42" y="0"/>
                    <a:pt x="54" y="12"/>
                  </a:cubicBezTo>
                  <a:cubicBezTo>
                    <a:pt x="65" y="23"/>
                    <a:pt x="65" y="42"/>
                    <a:pt x="54"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grpSp>
        <p:nvGrpSpPr>
          <p:cNvPr id="30" name="Group 22"/>
          <p:cNvGrpSpPr>
            <a:grpSpLocks noChangeAspect="1"/>
          </p:cNvGrpSpPr>
          <p:nvPr/>
        </p:nvGrpSpPr>
        <p:grpSpPr bwMode="auto">
          <a:xfrm>
            <a:off x="-1301751" y="938249"/>
            <a:ext cx="3200400" cy="755651"/>
            <a:chOff x="-615" y="439"/>
            <a:chExt cx="1512" cy="357"/>
          </a:xfrm>
        </p:grpSpPr>
        <p:sp>
          <p:nvSpPr>
            <p:cNvPr id="32" name="Freeform 23"/>
            <p:cNvSpPr>
              <a:spLocks/>
            </p:cNvSpPr>
            <p:nvPr userDrawn="1"/>
          </p:nvSpPr>
          <p:spPr bwMode="auto">
            <a:xfrm>
              <a:off x="663" y="562"/>
              <a:ext cx="234" cy="234"/>
            </a:xfrm>
            <a:custGeom>
              <a:avLst/>
              <a:gdLst>
                <a:gd name="T0" fmla="*/ 55 w 642"/>
                <a:gd name="T1" fmla="*/ 390 h 642"/>
                <a:gd name="T2" fmla="*/ 55 w 642"/>
                <a:gd name="T3" fmla="*/ 390 h 642"/>
                <a:gd name="T4" fmla="*/ 390 w 642"/>
                <a:gd name="T5" fmla="*/ 54 h 642"/>
                <a:gd name="T6" fmla="*/ 588 w 642"/>
                <a:gd name="T7" fmla="*/ 54 h 642"/>
                <a:gd name="T8" fmla="*/ 588 w 642"/>
                <a:gd name="T9" fmla="*/ 251 h 642"/>
                <a:gd name="T10" fmla="*/ 252 w 642"/>
                <a:gd name="T11" fmla="*/ 587 h 642"/>
                <a:gd name="T12" fmla="*/ 55 w 642"/>
                <a:gd name="T13" fmla="*/ 587 h 642"/>
                <a:gd name="T14" fmla="*/ 55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5" y="390"/>
                  </a:moveTo>
                  <a:lnTo>
                    <a:pt x="55" y="390"/>
                  </a:lnTo>
                  <a:lnTo>
                    <a:pt x="390" y="54"/>
                  </a:lnTo>
                  <a:cubicBezTo>
                    <a:pt x="445" y="0"/>
                    <a:pt x="533" y="0"/>
                    <a:pt x="588" y="54"/>
                  </a:cubicBezTo>
                  <a:cubicBezTo>
                    <a:pt x="642" y="109"/>
                    <a:pt x="642" y="197"/>
                    <a:pt x="588" y="251"/>
                  </a:cubicBezTo>
                  <a:lnTo>
                    <a:pt x="252" y="587"/>
                  </a:lnTo>
                  <a:cubicBezTo>
                    <a:pt x="197" y="642"/>
                    <a:pt x="109" y="642"/>
                    <a:pt x="55" y="587"/>
                  </a:cubicBezTo>
                  <a:cubicBezTo>
                    <a:pt x="0" y="533"/>
                    <a:pt x="0" y="444"/>
                    <a:pt x="55" y="390"/>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3" name="Freeform 24"/>
            <p:cNvSpPr>
              <a:spLocks/>
            </p:cNvSpPr>
            <p:nvPr userDrawn="1"/>
          </p:nvSpPr>
          <p:spPr bwMode="auto">
            <a:xfrm>
              <a:off x="829" y="606"/>
              <a:ext cx="24" cy="23"/>
            </a:xfrm>
            <a:custGeom>
              <a:avLst/>
              <a:gdLst>
                <a:gd name="T0" fmla="*/ 12 w 65"/>
                <a:gd name="T1" fmla="*/ 54 h 65"/>
                <a:gd name="T2" fmla="*/ 12 w 65"/>
                <a:gd name="T3" fmla="*/ 54 h 65"/>
                <a:gd name="T4" fmla="*/ 12 w 65"/>
                <a:gd name="T5" fmla="*/ 12 h 65"/>
                <a:gd name="T6" fmla="*/ 54 w 65"/>
                <a:gd name="T7" fmla="*/ 12 h 65"/>
                <a:gd name="T8" fmla="*/ 54 w 65"/>
                <a:gd name="T9" fmla="*/ 54 h 65"/>
                <a:gd name="T10" fmla="*/ 12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12" y="54"/>
                  </a:moveTo>
                  <a:lnTo>
                    <a:pt x="12" y="54"/>
                  </a:lnTo>
                  <a:cubicBezTo>
                    <a:pt x="0" y="42"/>
                    <a:pt x="0" y="24"/>
                    <a:pt x="12" y="12"/>
                  </a:cubicBezTo>
                  <a:cubicBezTo>
                    <a:pt x="23" y="0"/>
                    <a:pt x="42" y="0"/>
                    <a:pt x="54" y="12"/>
                  </a:cubicBezTo>
                  <a:cubicBezTo>
                    <a:pt x="65" y="23"/>
                    <a:pt x="65" y="42"/>
                    <a:pt x="54" y="54"/>
                  </a:cubicBezTo>
                  <a:cubicBezTo>
                    <a:pt x="42" y="65"/>
                    <a:pt x="24" y="65"/>
                    <a:pt x="12"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4" name="Freeform 25"/>
            <p:cNvSpPr>
              <a:spLocks/>
            </p:cNvSpPr>
            <p:nvPr userDrawn="1"/>
          </p:nvSpPr>
          <p:spPr bwMode="auto">
            <a:xfrm>
              <a:off x="663" y="439"/>
              <a:ext cx="234" cy="235"/>
            </a:xfrm>
            <a:custGeom>
              <a:avLst/>
              <a:gdLst>
                <a:gd name="T0" fmla="*/ 252 w 642"/>
                <a:gd name="T1" fmla="*/ 55 h 642"/>
                <a:gd name="T2" fmla="*/ 252 w 642"/>
                <a:gd name="T3" fmla="*/ 55 h 642"/>
                <a:gd name="T4" fmla="*/ 588 w 642"/>
                <a:gd name="T5" fmla="*/ 390 h 642"/>
                <a:gd name="T6" fmla="*/ 588 w 642"/>
                <a:gd name="T7" fmla="*/ 587 h 642"/>
                <a:gd name="T8" fmla="*/ 390 w 642"/>
                <a:gd name="T9" fmla="*/ 587 h 642"/>
                <a:gd name="T10" fmla="*/ 55 w 642"/>
                <a:gd name="T11" fmla="*/ 252 h 642"/>
                <a:gd name="T12" fmla="*/ 55 w 642"/>
                <a:gd name="T13" fmla="*/ 55 h 642"/>
                <a:gd name="T14" fmla="*/ 252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2" y="55"/>
                  </a:moveTo>
                  <a:lnTo>
                    <a:pt x="252" y="55"/>
                  </a:lnTo>
                  <a:lnTo>
                    <a:pt x="588" y="390"/>
                  </a:lnTo>
                  <a:cubicBezTo>
                    <a:pt x="642" y="445"/>
                    <a:pt x="642" y="533"/>
                    <a:pt x="588" y="587"/>
                  </a:cubicBezTo>
                  <a:cubicBezTo>
                    <a:pt x="533" y="642"/>
                    <a:pt x="445" y="642"/>
                    <a:pt x="390" y="587"/>
                  </a:cubicBezTo>
                  <a:lnTo>
                    <a:pt x="55" y="252"/>
                  </a:lnTo>
                  <a:cubicBezTo>
                    <a:pt x="0" y="197"/>
                    <a:pt x="0" y="109"/>
                    <a:pt x="55" y="55"/>
                  </a:cubicBezTo>
                  <a:cubicBezTo>
                    <a:pt x="109" y="0"/>
                    <a:pt x="197" y="0"/>
                    <a:pt x="252" y="55"/>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5" name="Freeform 26"/>
            <p:cNvSpPr>
              <a:spLocks/>
            </p:cNvSpPr>
            <p:nvPr userDrawn="1"/>
          </p:nvSpPr>
          <p:spPr bwMode="auto">
            <a:xfrm>
              <a:off x="829" y="606"/>
              <a:ext cx="24" cy="23"/>
            </a:xfrm>
            <a:custGeom>
              <a:avLst/>
              <a:gdLst>
                <a:gd name="T0" fmla="*/ 12 w 65"/>
                <a:gd name="T1" fmla="*/ 12 h 65"/>
                <a:gd name="T2" fmla="*/ 12 w 65"/>
                <a:gd name="T3" fmla="*/ 12 h 65"/>
                <a:gd name="T4" fmla="*/ 54 w 65"/>
                <a:gd name="T5" fmla="*/ 12 h 65"/>
                <a:gd name="T6" fmla="*/ 54 w 65"/>
                <a:gd name="T7" fmla="*/ 54 h 65"/>
                <a:gd name="T8" fmla="*/ 12 w 65"/>
                <a:gd name="T9" fmla="*/ 54 h 65"/>
                <a:gd name="T10" fmla="*/ 12 w 65"/>
                <a:gd name="T11" fmla="*/ 12 h 65"/>
              </a:gdLst>
              <a:ahLst/>
              <a:cxnLst>
                <a:cxn ang="0">
                  <a:pos x="T0" y="T1"/>
                </a:cxn>
                <a:cxn ang="0">
                  <a:pos x="T2" y="T3"/>
                </a:cxn>
                <a:cxn ang="0">
                  <a:pos x="T4" y="T5"/>
                </a:cxn>
                <a:cxn ang="0">
                  <a:pos x="T6" y="T7"/>
                </a:cxn>
                <a:cxn ang="0">
                  <a:pos x="T8" y="T9"/>
                </a:cxn>
                <a:cxn ang="0">
                  <a:pos x="T10" y="T11"/>
                </a:cxn>
              </a:cxnLst>
              <a:rect l="0" t="0" r="r" b="b"/>
              <a:pathLst>
                <a:path w="65" h="65">
                  <a:moveTo>
                    <a:pt x="12" y="12"/>
                  </a:moveTo>
                  <a:lnTo>
                    <a:pt x="12" y="12"/>
                  </a:lnTo>
                  <a:cubicBezTo>
                    <a:pt x="23" y="0"/>
                    <a:pt x="42" y="0"/>
                    <a:pt x="54" y="12"/>
                  </a:cubicBezTo>
                  <a:cubicBezTo>
                    <a:pt x="65" y="23"/>
                    <a:pt x="65" y="42"/>
                    <a:pt x="54" y="54"/>
                  </a:cubicBezTo>
                  <a:cubicBezTo>
                    <a:pt x="42" y="65"/>
                    <a:pt x="24" y="65"/>
                    <a:pt x="12" y="54"/>
                  </a:cubicBezTo>
                  <a:cubicBezTo>
                    <a:pt x="0" y="42"/>
                    <a:pt x="0" y="24"/>
                    <a:pt x="12" y="12"/>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6" name="Freeform 27"/>
            <p:cNvSpPr>
              <a:spLocks/>
            </p:cNvSpPr>
            <p:nvPr userDrawn="1"/>
          </p:nvSpPr>
          <p:spPr bwMode="auto">
            <a:xfrm>
              <a:off x="-615" y="566"/>
              <a:ext cx="1506" cy="102"/>
            </a:xfrm>
            <a:custGeom>
              <a:avLst/>
              <a:gdLst>
                <a:gd name="T0" fmla="*/ 40 w 4142"/>
                <a:gd name="T1" fmla="*/ 238 h 279"/>
                <a:gd name="T2" fmla="*/ 40 w 4142"/>
                <a:gd name="T3" fmla="*/ 238 h 279"/>
                <a:gd name="T4" fmla="*/ 0 w 4142"/>
                <a:gd name="T5" fmla="*/ 140 h 279"/>
                <a:gd name="T6" fmla="*/ 139 w 4142"/>
                <a:gd name="T7" fmla="*/ 0 h 279"/>
                <a:gd name="T8" fmla="*/ 4003 w 4142"/>
                <a:gd name="T9" fmla="*/ 0 h 279"/>
                <a:gd name="T10" fmla="*/ 4142 w 4142"/>
                <a:gd name="T11" fmla="*/ 140 h 279"/>
                <a:gd name="T12" fmla="*/ 4003 w 4142"/>
                <a:gd name="T13" fmla="*/ 279 h 279"/>
                <a:gd name="T14" fmla="*/ 139 w 4142"/>
                <a:gd name="T15" fmla="*/ 279 h 279"/>
                <a:gd name="T16" fmla="*/ 40 w 4142"/>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2" h="279">
                  <a:moveTo>
                    <a:pt x="40" y="238"/>
                  </a:moveTo>
                  <a:lnTo>
                    <a:pt x="40" y="238"/>
                  </a:lnTo>
                  <a:cubicBezTo>
                    <a:pt x="15" y="213"/>
                    <a:pt x="0" y="178"/>
                    <a:pt x="0" y="140"/>
                  </a:cubicBezTo>
                  <a:cubicBezTo>
                    <a:pt x="0" y="63"/>
                    <a:pt x="62" y="0"/>
                    <a:pt x="139" y="0"/>
                  </a:cubicBezTo>
                  <a:lnTo>
                    <a:pt x="4003" y="0"/>
                  </a:lnTo>
                  <a:cubicBezTo>
                    <a:pt x="4080" y="0"/>
                    <a:pt x="4142" y="63"/>
                    <a:pt x="4142" y="140"/>
                  </a:cubicBezTo>
                  <a:cubicBezTo>
                    <a:pt x="4142" y="217"/>
                    <a:pt x="4080" y="279"/>
                    <a:pt x="4003" y="279"/>
                  </a:cubicBezTo>
                  <a:lnTo>
                    <a:pt x="139" y="279"/>
                  </a:lnTo>
                  <a:cubicBezTo>
                    <a:pt x="100" y="279"/>
                    <a:pt x="66" y="264"/>
                    <a:pt x="40" y="238"/>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7" name="Freeform 28"/>
            <p:cNvSpPr>
              <a:spLocks/>
            </p:cNvSpPr>
            <p:nvPr userDrawn="1"/>
          </p:nvSpPr>
          <p:spPr bwMode="auto">
            <a:xfrm>
              <a:off x="829" y="606"/>
              <a:ext cx="24" cy="23"/>
            </a:xfrm>
            <a:custGeom>
              <a:avLst/>
              <a:gdLst>
                <a:gd name="T0" fmla="*/ 54 w 65"/>
                <a:gd name="T1" fmla="*/ 54 h 65"/>
                <a:gd name="T2" fmla="*/ 54 w 65"/>
                <a:gd name="T3" fmla="*/ 54 h 65"/>
                <a:gd name="T4" fmla="*/ 12 w 65"/>
                <a:gd name="T5" fmla="*/ 54 h 65"/>
                <a:gd name="T6" fmla="*/ 12 w 65"/>
                <a:gd name="T7" fmla="*/ 12 h 65"/>
                <a:gd name="T8" fmla="*/ 54 w 65"/>
                <a:gd name="T9" fmla="*/ 12 h 65"/>
                <a:gd name="T10" fmla="*/ 54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54" y="54"/>
                  </a:moveTo>
                  <a:lnTo>
                    <a:pt x="54" y="54"/>
                  </a:lnTo>
                  <a:cubicBezTo>
                    <a:pt x="42" y="65"/>
                    <a:pt x="24" y="65"/>
                    <a:pt x="12" y="54"/>
                  </a:cubicBezTo>
                  <a:cubicBezTo>
                    <a:pt x="0" y="42"/>
                    <a:pt x="0" y="24"/>
                    <a:pt x="12" y="12"/>
                  </a:cubicBezTo>
                  <a:cubicBezTo>
                    <a:pt x="23" y="0"/>
                    <a:pt x="42" y="0"/>
                    <a:pt x="54" y="12"/>
                  </a:cubicBezTo>
                  <a:cubicBezTo>
                    <a:pt x="65" y="23"/>
                    <a:pt x="65" y="42"/>
                    <a:pt x="54"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grpSp>
        <p:nvGrpSpPr>
          <p:cNvPr id="39" name="Grupp 38"/>
          <p:cNvGrpSpPr/>
          <p:nvPr/>
        </p:nvGrpSpPr>
        <p:grpSpPr>
          <a:xfrm>
            <a:off x="-191559" y="4339936"/>
            <a:ext cx="4524380" cy="755651"/>
            <a:chOff x="-143670" y="3254952"/>
            <a:chExt cx="3393285" cy="566738"/>
          </a:xfrm>
        </p:grpSpPr>
        <p:sp>
          <p:nvSpPr>
            <p:cNvPr id="12" name="Freeform 5"/>
            <p:cNvSpPr>
              <a:spLocks/>
            </p:cNvSpPr>
            <p:nvPr userDrawn="1"/>
          </p:nvSpPr>
          <p:spPr bwMode="auto">
            <a:xfrm>
              <a:off x="2879727" y="3448627"/>
              <a:ext cx="369888" cy="373063"/>
            </a:xfrm>
            <a:custGeom>
              <a:avLst/>
              <a:gdLst>
                <a:gd name="T0" fmla="*/ 54 w 642"/>
                <a:gd name="T1" fmla="*/ 390 h 642"/>
                <a:gd name="T2" fmla="*/ 54 w 642"/>
                <a:gd name="T3" fmla="*/ 390 h 642"/>
                <a:gd name="T4" fmla="*/ 390 w 642"/>
                <a:gd name="T5" fmla="*/ 55 h 642"/>
                <a:gd name="T6" fmla="*/ 587 w 642"/>
                <a:gd name="T7" fmla="*/ 55 h 642"/>
                <a:gd name="T8" fmla="*/ 587 w 642"/>
                <a:gd name="T9" fmla="*/ 252 h 642"/>
                <a:gd name="T10" fmla="*/ 251 w 642"/>
                <a:gd name="T11" fmla="*/ 588 h 642"/>
                <a:gd name="T12" fmla="*/ 54 w 642"/>
                <a:gd name="T13" fmla="*/ 588 h 642"/>
                <a:gd name="T14" fmla="*/ 54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4" y="390"/>
                  </a:moveTo>
                  <a:lnTo>
                    <a:pt x="54" y="390"/>
                  </a:lnTo>
                  <a:lnTo>
                    <a:pt x="390" y="55"/>
                  </a:lnTo>
                  <a:cubicBezTo>
                    <a:pt x="444" y="0"/>
                    <a:pt x="533" y="0"/>
                    <a:pt x="587" y="55"/>
                  </a:cubicBezTo>
                  <a:cubicBezTo>
                    <a:pt x="642" y="109"/>
                    <a:pt x="642" y="197"/>
                    <a:pt x="587" y="252"/>
                  </a:cubicBezTo>
                  <a:lnTo>
                    <a:pt x="251" y="588"/>
                  </a:lnTo>
                  <a:cubicBezTo>
                    <a:pt x="197" y="642"/>
                    <a:pt x="109" y="642"/>
                    <a:pt x="54" y="588"/>
                  </a:cubicBezTo>
                  <a:cubicBezTo>
                    <a:pt x="0" y="533"/>
                    <a:pt x="0" y="445"/>
                    <a:pt x="54" y="390"/>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3" name="Freeform 6"/>
            <p:cNvSpPr>
              <a:spLocks/>
            </p:cNvSpPr>
            <p:nvPr userDrawn="1"/>
          </p:nvSpPr>
          <p:spPr bwMode="auto">
            <a:xfrm>
              <a:off x="3141664" y="3518477"/>
              <a:ext cx="38100" cy="38100"/>
            </a:xfrm>
            <a:custGeom>
              <a:avLst/>
              <a:gdLst>
                <a:gd name="T0" fmla="*/ 12 w 65"/>
                <a:gd name="T1" fmla="*/ 53 h 65"/>
                <a:gd name="T2" fmla="*/ 12 w 65"/>
                <a:gd name="T3" fmla="*/ 53 h 65"/>
                <a:gd name="T4" fmla="*/ 12 w 65"/>
                <a:gd name="T5" fmla="*/ 11 h 65"/>
                <a:gd name="T6" fmla="*/ 54 w 65"/>
                <a:gd name="T7" fmla="*/ 11 h 65"/>
                <a:gd name="T8" fmla="*/ 54 w 65"/>
                <a:gd name="T9" fmla="*/ 53 h 65"/>
                <a:gd name="T10" fmla="*/ 12 w 65"/>
                <a:gd name="T11" fmla="*/ 53 h 65"/>
              </a:gdLst>
              <a:ahLst/>
              <a:cxnLst>
                <a:cxn ang="0">
                  <a:pos x="T0" y="T1"/>
                </a:cxn>
                <a:cxn ang="0">
                  <a:pos x="T2" y="T3"/>
                </a:cxn>
                <a:cxn ang="0">
                  <a:pos x="T4" y="T5"/>
                </a:cxn>
                <a:cxn ang="0">
                  <a:pos x="T6" y="T7"/>
                </a:cxn>
                <a:cxn ang="0">
                  <a:pos x="T8" y="T9"/>
                </a:cxn>
                <a:cxn ang="0">
                  <a:pos x="T10" y="T11"/>
                </a:cxn>
              </a:cxnLst>
              <a:rect l="0" t="0" r="r" b="b"/>
              <a:pathLst>
                <a:path w="65" h="65">
                  <a:moveTo>
                    <a:pt x="12" y="53"/>
                  </a:moveTo>
                  <a:lnTo>
                    <a:pt x="12" y="53"/>
                  </a:lnTo>
                  <a:cubicBezTo>
                    <a:pt x="0" y="42"/>
                    <a:pt x="0" y="23"/>
                    <a:pt x="12" y="11"/>
                  </a:cubicBezTo>
                  <a:cubicBezTo>
                    <a:pt x="23" y="0"/>
                    <a:pt x="42" y="0"/>
                    <a:pt x="54" y="11"/>
                  </a:cubicBezTo>
                  <a:cubicBezTo>
                    <a:pt x="65" y="23"/>
                    <a:pt x="65" y="41"/>
                    <a:pt x="54" y="53"/>
                  </a:cubicBezTo>
                  <a:cubicBezTo>
                    <a:pt x="42" y="65"/>
                    <a:pt x="23" y="65"/>
                    <a:pt x="12" y="5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4" name="Freeform 7"/>
            <p:cNvSpPr>
              <a:spLocks/>
            </p:cNvSpPr>
            <p:nvPr userDrawn="1"/>
          </p:nvSpPr>
          <p:spPr bwMode="auto">
            <a:xfrm>
              <a:off x="2879727" y="3254952"/>
              <a:ext cx="369888" cy="371475"/>
            </a:xfrm>
            <a:custGeom>
              <a:avLst/>
              <a:gdLst>
                <a:gd name="T0" fmla="*/ 251 w 642"/>
                <a:gd name="T1" fmla="*/ 55 h 642"/>
                <a:gd name="T2" fmla="*/ 251 w 642"/>
                <a:gd name="T3" fmla="*/ 55 h 642"/>
                <a:gd name="T4" fmla="*/ 587 w 642"/>
                <a:gd name="T5" fmla="*/ 391 h 642"/>
                <a:gd name="T6" fmla="*/ 587 w 642"/>
                <a:gd name="T7" fmla="*/ 588 h 642"/>
                <a:gd name="T8" fmla="*/ 390 w 642"/>
                <a:gd name="T9" fmla="*/ 588 h 642"/>
                <a:gd name="T10" fmla="*/ 54 w 642"/>
                <a:gd name="T11" fmla="*/ 252 h 642"/>
                <a:gd name="T12" fmla="*/ 54 w 642"/>
                <a:gd name="T13" fmla="*/ 55 h 642"/>
                <a:gd name="T14" fmla="*/ 251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1" y="55"/>
                  </a:moveTo>
                  <a:lnTo>
                    <a:pt x="251" y="55"/>
                  </a:lnTo>
                  <a:lnTo>
                    <a:pt x="587" y="391"/>
                  </a:lnTo>
                  <a:cubicBezTo>
                    <a:pt x="642" y="445"/>
                    <a:pt x="642" y="533"/>
                    <a:pt x="587" y="588"/>
                  </a:cubicBezTo>
                  <a:cubicBezTo>
                    <a:pt x="533" y="642"/>
                    <a:pt x="444" y="642"/>
                    <a:pt x="390" y="588"/>
                  </a:cubicBezTo>
                  <a:lnTo>
                    <a:pt x="54" y="252"/>
                  </a:lnTo>
                  <a:cubicBezTo>
                    <a:pt x="0" y="198"/>
                    <a:pt x="0" y="109"/>
                    <a:pt x="54" y="55"/>
                  </a:cubicBezTo>
                  <a:cubicBezTo>
                    <a:pt x="109" y="0"/>
                    <a:pt x="197" y="0"/>
                    <a:pt x="251" y="55"/>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9" name="Freeform 8"/>
            <p:cNvSpPr>
              <a:spLocks/>
            </p:cNvSpPr>
            <p:nvPr userDrawn="1"/>
          </p:nvSpPr>
          <p:spPr bwMode="auto">
            <a:xfrm>
              <a:off x="3141664" y="3518477"/>
              <a:ext cx="38100" cy="38100"/>
            </a:xfrm>
            <a:custGeom>
              <a:avLst/>
              <a:gdLst>
                <a:gd name="T0" fmla="*/ 12 w 65"/>
                <a:gd name="T1" fmla="*/ 11 h 65"/>
                <a:gd name="T2" fmla="*/ 12 w 65"/>
                <a:gd name="T3" fmla="*/ 11 h 65"/>
                <a:gd name="T4" fmla="*/ 54 w 65"/>
                <a:gd name="T5" fmla="*/ 11 h 65"/>
                <a:gd name="T6" fmla="*/ 54 w 65"/>
                <a:gd name="T7" fmla="*/ 53 h 65"/>
                <a:gd name="T8" fmla="*/ 12 w 65"/>
                <a:gd name="T9" fmla="*/ 53 h 65"/>
                <a:gd name="T10" fmla="*/ 12 w 65"/>
                <a:gd name="T11" fmla="*/ 11 h 65"/>
              </a:gdLst>
              <a:ahLst/>
              <a:cxnLst>
                <a:cxn ang="0">
                  <a:pos x="T0" y="T1"/>
                </a:cxn>
                <a:cxn ang="0">
                  <a:pos x="T2" y="T3"/>
                </a:cxn>
                <a:cxn ang="0">
                  <a:pos x="T4" y="T5"/>
                </a:cxn>
                <a:cxn ang="0">
                  <a:pos x="T6" y="T7"/>
                </a:cxn>
                <a:cxn ang="0">
                  <a:pos x="T8" y="T9"/>
                </a:cxn>
                <a:cxn ang="0">
                  <a:pos x="T10" y="T11"/>
                </a:cxn>
              </a:cxnLst>
              <a:rect l="0" t="0" r="r" b="b"/>
              <a:pathLst>
                <a:path w="65" h="65">
                  <a:moveTo>
                    <a:pt x="12" y="11"/>
                  </a:moveTo>
                  <a:lnTo>
                    <a:pt x="12" y="11"/>
                  </a:lnTo>
                  <a:cubicBezTo>
                    <a:pt x="23" y="0"/>
                    <a:pt x="42" y="0"/>
                    <a:pt x="54" y="11"/>
                  </a:cubicBezTo>
                  <a:cubicBezTo>
                    <a:pt x="65" y="23"/>
                    <a:pt x="65" y="41"/>
                    <a:pt x="54" y="53"/>
                  </a:cubicBezTo>
                  <a:cubicBezTo>
                    <a:pt x="42" y="65"/>
                    <a:pt x="23" y="65"/>
                    <a:pt x="12" y="53"/>
                  </a:cubicBezTo>
                  <a:cubicBezTo>
                    <a:pt x="0" y="42"/>
                    <a:pt x="0" y="23"/>
                    <a:pt x="12" y="11"/>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0" name="Freeform 9"/>
            <p:cNvSpPr>
              <a:spLocks/>
            </p:cNvSpPr>
            <p:nvPr userDrawn="1"/>
          </p:nvSpPr>
          <p:spPr bwMode="auto">
            <a:xfrm>
              <a:off x="849314" y="3456565"/>
              <a:ext cx="2392363" cy="161925"/>
            </a:xfrm>
            <a:custGeom>
              <a:avLst/>
              <a:gdLst>
                <a:gd name="T0" fmla="*/ 41 w 4143"/>
                <a:gd name="T1" fmla="*/ 238 h 279"/>
                <a:gd name="T2" fmla="*/ 41 w 4143"/>
                <a:gd name="T3" fmla="*/ 238 h 279"/>
                <a:gd name="T4" fmla="*/ 0 w 4143"/>
                <a:gd name="T5" fmla="*/ 139 h 279"/>
                <a:gd name="T6" fmla="*/ 140 w 4143"/>
                <a:gd name="T7" fmla="*/ 0 h 279"/>
                <a:gd name="T8" fmla="*/ 4004 w 4143"/>
                <a:gd name="T9" fmla="*/ 0 h 279"/>
                <a:gd name="T10" fmla="*/ 4143 w 4143"/>
                <a:gd name="T11" fmla="*/ 139 h 279"/>
                <a:gd name="T12" fmla="*/ 4004 w 4143"/>
                <a:gd name="T13" fmla="*/ 279 h 279"/>
                <a:gd name="T14" fmla="*/ 140 w 4143"/>
                <a:gd name="T15" fmla="*/ 279 h 279"/>
                <a:gd name="T16" fmla="*/ 41 w 4143"/>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3" h="279">
                  <a:moveTo>
                    <a:pt x="41" y="238"/>
                  </a:moveTo>
                  <a:lnTo>
                    <a:pt x="41" y="238"/>
                  </a:lnTo>
                  <a:cubicBezTo>
                    <a:pt x="16" y="213"/>
                    <a:pt x="0" y="178"/>
                    <a:pt x="0" y="139"/>
                  </a:cubicBezTo>
                  <a:cubicBezTo>
                    <a:pt x="0" y="62"/>
                    <a:pt x="63" y="0"/>
                    <a:pt x="140" y="0"/>
                  </a:cubicBezTo>
                  <a:lnTo>
                    <a:pt x="4004" y="0"/>
                  </a:lnTo>
                  <a:cubicBezTo>
                    <a:pt x="4081" y="0"/>
                    <a:pt x="4143" y="62"/>
                    <a:pt x="4143" y="139"/>
                  </a:cubicBezTo>
                  <a:cubicBezTo>
                    <a:pt x="4143" y="216"/>
                    <a:pt x="4081" y="279"/>
                    <a:pt x="4004" y="279"/>
                  </a:cubicBezTo>
                  <a:lnTo>
                    <a:pt x="140" y="279"/>
                  </a:lnTo>
                  <a:cubicBezTo>
                    <a:pt x="101" y="279"/>
                    <a:pt x="66" y="263"/>
                    <a:pt x="41" y="238"/>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1" name="Freeform 10"/>
            <p:cNvSpPr>
              <a:spLocks/>
            </p:cNvSpPr>
            <p:nvPr userDrawn="1"/>
          </p:nvSpPr>
          <p:spPr bwMode="auto">
            <a:xfrm>
              <a:off x="3141664" y="3518477"/>
              <a:ext cx="38100" cy="38100"/>
            </a:xfrm>
            <a:custGeom>
              <a:avLst/>
              <a:gdLst>
                <a:gd name="T0" fmla="*/ 54 w 65"/>
                <a:gd name="T1" fmla="*/ 53 h 65"/>
                <a:gd name="T2" fmla="*/ 54 w 65"/>
                <a:gd name="T3" fmla="*/ 53 h 65"/>
                <a:gd name="T4" fmla="*/ 12 w 65"/>
                <a:gd name="T5" fmla="*/ 53 h 65"/>
                <a:gd name="T6" fmla="*/ 12 w 65"/>
                <a:gd name="T7" fmla="*/ 11 h 65"/>
                <a:gd name="T8" fmla="*/ 53 w 65"/>
                <a:gd name="T9" fmla="*/ 11 h 65"/>
                <a:gd name="T10" fmla="*/ 54 w 65"/>
                <a:gd name="T11" fmla="*/ 53 h 65"/>
              </a:gdLst>
              <a:ahLst/>
              <a:cxnLst>
                <a:cxn ang="0">
                  <a:pos x="T0" y="T1"/>
                </a:cxn>
                <a:cxn ang="0">
                  <a:pos x="T2" y="T3"/>
                </a:cxn>
                <a:cxn ang="0">
                  <a:pos x="T4" y="T5"/>
                </a:cxn>
                <a:cxn ang="0">
                  <a:pos x="T6" y="T7"/>
                </a:cxn>
                <a:cxn ang="0">
                  <a:pos x="T8" y="T9"/>
                </a:cxn>
                <a:cxn ang="0">
                  <a:pos x="T10" y="T11"/>
                </a:cxn>
              </a:cxnLst>
              <a:rect l="0" t="0" r="r" b="b"/>
              <a:pathLst>
                <a:path w="65" h="65">
                  <a:moveTo>
                    <a:pt x="54" y="53"/>
                  </a:moveTo>
                  <a:lnTo>
                    <a:pt x="54" y="53"/>
                  </a:lnTo>
                  <a:cubicBezTo>
                    <a:pt x="42" y="65"/>
                    <a:pt x="23" y="65"/>
                    <a:pt x="12" y="53"/>
                  </a:cubicBezTo>
                  <a:cubicBezTo>
                    <a:pt x="0" y="42"/>
                    <a:pt x="0" y="23"/>
                    <a:pt x="12" y="11"/>
                  </a:cubicBezTo>
                  <a:cubicBezTo>
                    <a:pt x="23" y="0"/>
                    <a:pt x="42" y="0"/>
                    <a:pt x="53" y="11"/>
                  </a:cubicBezTo>
                  <a:cubicBezTo>
                    <a:pt x="65" y="23"/>
                    <a:pt x="65" y="41"/>
                    <a:pt x="54" y="5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8" name="Freeform 9"/>
            <p:cNvSpPr>
              <a:spLocks/>
            </p:cNvSpPr>
            <p:nvPr userDrawn="1"/>
          </p:nvSpPr>
          <p:spPr bwMode="auto">
            <a:xfrm>
              <a:off x="-143670" y="3456565"/>
              <a:ext cx="2392363" cy="161925"/>
            </a:xfrm>
            <a:custGeom>
              <a:avLst/>
              <a:gdLst>
                <a:gd name="T0" fmla="*/ 41 w 4143"/>
                <a:gd name="T1" fmla="*/ 238 h 279"/>
                <a:gd name="T2" fmla="*/ 41 w 4143"/>
                <a:gd name="T3" fmla="*/ 238 h 279"/>
                <a:gd name="T4" fmla="*/ 0 w 4143"/>
                <a:gd name="T5" fmla="*/ 139 h 279"/>
                <a:gd name="T6" fmla="*/ 140 w 4143"/>
                <a:gd name="T7" fmla="*/ 0 h 279"/>
                <a:gd name="T8" fmla="*/ 4004 w 4143"/>
                <a:gd name="T9" fmla="*/ 0 h 279"/>
                <a:gd name="T10" fmla="*/ 4143 w 4143"/>
                <a:gd name="T11" fmla="*/ 139 h 279"/>
                <a:gd name="T12" fmla="*/ 4004 w 4143"/>
                <a:gd name="T13" fmla="*/ 279 h 279"/>
                <a:gd name="T14" fmla="*/ 140 w 4143"/>
                <a:gd name="T15" fmla="*/ 279 h 279"/>
                <a:gd name="T16" fmla="*/ 41 w 4143"/>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3" h="279">
                  <a:moveTo>
                    <a:pt x="41" y="238"/>
                  </a:moveTo>
                  <a:lnTo>
                    <a:pt x="41" y="238"/>
                  </a:lnTo>
                  <a:cubicBezTo>
                    <a:pt x="16" y="213"/>
                    <a:pt x="0" y="178"/>
                    <a:pt x="0" y="139"/>
                  </a:cubicBezTo>
                  <a:cubicBezTo>
                    <a:pt x="0" y="62"/>
                    <a:pt x="63" y="0"/>
                    <a:pt x="140" y="0"/>
                  </a:cubicBezTo>
                  <a:lnTo>
                    <a:pt x="4004" y="0"/>
                  </a:lnTo>
                  <a:cubicBezTo>
                    <a:pt x="4081" y="0"/>
                    <a:pt x="4143" y="62"/>
                    <a:pt x="4143" y="139"/>
                  </a:cubicBezTo>
                  <a:cubicBezTo>
                    <a:pt x="4143" y="216"/>
                    <a:pt x="4081" y="279"/>
                    <a:pt x="4004" y="279"/>
                  </a:cubicBezTo>
                  <a:lnTo>
                    <a:pt x="140" y="279"/>
                  </a:lnTo>
                  <a:cubicBezTo>
                    <a:pt x="101" y="279"/>
                    <a:pt x="66" y="263"/>
                    <a:pt x="41" y="238"/>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sp>
        <p:nvSpPr>
          <p:cNvPr id="41" name="Platshållare för text 40"/>
          <p:cNvSpPr>
            <a:spLocks noGrp="1"/>
          </p:cNvSpPr>
          <p:nvPr>
            <p:ph type="body" sz="quarter" idx="22" hasCustomPrompt="1"/>
          </p:nvPr>
        </p:nvSpPr>
        <p:spPr>
          <a:xfrm>
            <a:off x="2075841" y="1596248"/>
            <a:ext cx="5760000" cy="864000"/>
          </a:xfrm>
        </p:spPr>
        <p:txBody>
          <a:bodyPr/>
          <a:lstStyle>
            <a:lvl1pPr>
              <a:defRPr/>
            </a:lvl1pPr>
          </a:lstStyle>
          <a:p>
            <a:pPr lvl="0"/>
            <a:r>
              <a:rPr lang="sv-SE" dirty="0"/>
              <a:t>Punktlista eller brödtext</a:t>
            </a:r>
          </a:p>
        </p:txBody>
      </p:sp>
      <p:sp>
        <p:nvSpPr>
          <p:cNvPr id="43" name="Platshållare för text 42"/>
          <p:cNvSpPr>
            <a:spLocks noGrp="1"/>
          </p:cNvSpPr>
          <p:nvPr>
            <p:ph type="body" sz="quarter" idx="23" hasCustomPrompt="1"/>
          </p:nvPr>
        </p:nvSpPr>
        <p:spPr>
          <a:xfrm>
            <a:off x="3282208" y="3323401"/>
            <a:ext cx="5760000" cy="864000"/>
          </a:xfrm>
        </p:spPr>
        <p:txBody>
          <a:bodyPr/>
          <a:lstStyle>
            <a:lvl1pPr>
              <a:defRPr/>
            </a:lvl1pPr>
          </a:lstStyle>
          <a:p>
            <a:pPr lvl="0"/>
            <a:r>
              <a:rPr lang="sv-SE" dirty="0"/>
              <a:t>Punktlista eller brödtext</a:t>
            </a:r>
          </a:p>
        </p:txBody>
      </p:sp>
      <p:sp>
        <p:nvSpPr>
          <p:cNvPr id="45" name="Platshållare för text 44"/>
          <p:cNvSpPr>
            <a:spLocks noGrp="1"/>
          </p:cNvSpPr>
          <p:nvPr>
            <p:ph type="body" sz="quarter" idx="24" hasCustomPrompt="1"/>
          </p:nvPr>
        </p:nvSpPr>
        <p:spPr>
          <a:xfrm>
            <a:off x="4514243" y="4999832"/>
            <a:ext cx="5760000" cy="864000"/>
          </a:xfrm>
        </p:spPr>
        <p:txBody>
          <a:bodyPr/>
          <a:lstStyle>
            <a:lvl1pPr>
              <a:defRPr/>
            </a:lvl1pPr>
          </a:lstStyle>
          <a:p>
            <a:pPr lvl="0"/>
            <a:r>
              <a:rPr lang="sv-SE" dirty="0"/>
              <a:t>Punktlista eller brödtext</a:t>
            </a:r>
          </a:p>
        </p:txBody>
      </p:sp>
      <p:sp>
        <p:nvSpPr>
          <p:cNvPr id="2" name="Platshållare för datum 1"/>
          <p:cNvSpPr>
            <a:spLocks noGrp="1"/>
          </p:cNvSpPr>
          <p:nvPr>
            <p:ph type="dt" sz="half" idx="25"/>
          </p:nvPr>
        </p:nvSpPr>
        <p:spPr/>
        <p:txBody>
          <a:bodyPr/>
          <a:lstStyle/>
          <a:p>
            <a:fld id="{5B0CADB0-D930-4EAF-8138-FEF0ED7EFD2B}" type="datetimeFigureOut">
              <a:rPr lang="sv-SE" smtClean="0"/>
              <a:t>2018-06-13</a:t>
            </a:fld>
            <a:endParaRPr lang="sv-SE"/>
          </a:p>
        </p:txBody>
      </p:sp>
      <p:sp>
        <p:nvSpPr>
          <p:cNvPr id="3" name="Platshållare för sidfot 2"/>
          <p:cNvSpPr>
            <a:spLocks noGrp="1"/>
          </p:cNvSpPr>
          <p:nvPr>
            <p:ph type="ftr" sz="quarter" idx="26"/>
          </p:nvPr>
        </p:nvSpPr>
        <p:spPr/>
        <p:txBody>
          <a:bodyPr/>
          <a:lstStyle/>
          <a:p>
            <a:endParaRPr lang="sv-SE"/>
          </a:p>
        </p:txBody>
      </p:sp>
      <p:sp>
        <p:nvSpPr>
          <p:cNvPr id="4" name="Platshållare för bildnummer 3"/>
          <p:cNvSpPr>
            <a:spLocks noGrp="1"/>
          </p:cNvSpPr>
          <p:nvPr>
            <p:ph type="sldNum" sz="quarter" idx="27"/>
          </p:nvPr>
        </p:nvSpPr>
        <p:spPr/>
        <p:txBody>
          <a:bodyPr/>
          <a:lstStyle/>
          <a:p>
            <a:fld id="{379996A0-856E-4291-9A5A-5F33141381EF}" type="slidenum">
              <a:rPr lang="sv-SE" smtClean="0"/>
              <a:t>‹#›</a:t>
            </a:fld>
            <a:endParaRPr lang="sv-SE"/>
          </a:p>
        </p:txBody>
      </p:sp>
      <p:grpSp>
        <p:nvGrpSpPr>
          <p:cNvPr id="40" name="Group 13"/>
          <p:cNvGrpSpPr>
            <a:grpSpLocks noChangeAspect="1"/>
          </p:cNvGrpSpPr>
          <p:nvPr/>
        </p:nvGrpSpPr>
        <p:grpSpPr bwMode="auto">
          <a:xfrm>
            <a:off x="-101599" y="2664884"/>
            <a:ext cx="3198284" cy="755649"/>
            <a:chOff x="-48" y="1259"/>
            <a:chExt cx="1511" cy="357"/>
          </a:xfrm>
        </p:grpSpPr>
        <p:sp>
          <p:nvSpPr>
            <p:cNvPr id="42" name="Freeform 14"/>
            <p:cNvSpPr>
              <a:spLocks/>
            </p:cNvSpPr>
            <p:nvPr userDrawn="1"/>
          </p:nvSpPr>
          <p:spPr bwMode="auto">
            <a:xfrm>
              <a:off x="1229" y="1381"/>
              <a:ext cx="234" cy="235"/>
            </a:xfrm>
            <a:custGeom>
              <a:avLst/>
              <a:gdLst>
                <a:gd name="T0" fmla="*/ 55 w 642"/>
                <a:gd name="T1" fmla="*/ 390 h 642"/>
                <a:gd name="T2" fmla="*/ 55 w 642"/>
                <a:gd name="T3" fmla="*/ 390 h 642"/>
                <a:gd name="T4" fmla="*/ 390 w 642"/>
                <a:gd name="T5" fmla="*/ 54 h 642"/>
                <a:gd name="T6" fmla="*/ 588 w 642"/>
                <a:gd name="T7" fmla="*/ 54 h 642"/>
                <a:gd name="T8" fmla="*/ 588 w 642"/>
                <a:gd name="T9" fmla="*/ 251 h 642"/>
                <a:gd name="T10" fmla="*/ 252 w 642"/>
                <a:gd name="T11" fmla="*/ 587 h 642"/>
                <a:gd name="T12" fmla="*/ 55 w 642"/>
                <a:gd name="T13" fmla="*/ 587 h 642"/>
                <a:gd name="T14" fmla="*/ 55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5" y="390"/>
                  </a:moveTo>
                  <a:lnTo>
                    <a:pt x="55" y="390"/>
                  </a:lnTo>
                  <a:lnTo>
                    <a:pt x="390" y="54"/>
                  </a:lnTo>
                  <a:cubicBezTo>
                    <a:pt x="445" y="0"/>
                    <a:pt x="533" y="0"/>
                    <a:pt x="588" y="54"/>
                  </a:cubicBezTo>
                  <a:cubicBezTo>
                    <a:pt x="642" y="109"/>
                    <a:pt x="642" y="197"/>
                    <a:pt x="588" y="251"/>
                  </a:cubicBezTo>
                  <a:lnTo>
                    <a:pt x="252" y="587"/>
                  </a:lnTo>
                  <a:cubicBezTo>
                    <a:pt x="197" y="642"/>
                    <a:pt x="109" y="642"/>
                    <a:pt x="55" y="587"/>
                  </a:cubicBezTo>
                  <a:cubicBezTo>
                    <a:pt x="0" y="533"/>
                    <a:pt x="0" y="444"/>
                    <a:pt x="55" y="390"/>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4" name="Freeform 15"/>
            <p:cNvSpPr>
              <a:spLocks/>
            </p:cNvSpPr>
            <p:nvPr userDrawn="1"/>
          </p:nvSpPr>
          <p:spPr bwMode="auto">
            <a:xfrm>
              <a:off x="1395" y="1425"/>
              <a:ext cx="24" cy="24"/>
            </a:xfrm>
            <a:custGeom>
              <a:avLst/>
              <a:gdLst>
                <a:gd name="T0" fmla="*/ 12 w 65"/>
                <a:gd name="T1" fmla="*/ 54 h 65"/>
                <a:gd name="T2" fmla="*/ 12 w 65"/>
                <a:gd name="T3" fmla="*/ 54 h 65"/>
                <a:gd name="T4" fmla="*/ 12 w 65"/>
                <a:gd name="T5" fmla="*/ 12 h 65"/>
                <a:gd name="T6" fmla="*/ 54 w 65"/>
                <a:gd name="T7" fmla="*/ 12 h 65"/>
                <a:gd name="T8" fmla="*/ 54 w 65"/>
                <a:gd name="T9" fmla="*/ 54 h 65"/>
                <a:gd name="T10" fmla="*/ 12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12" y="54"/>
                  </a:moveTo>
                  <a:lnTo>
                    <a:pt x="12" y="54"/>
                  </a:lnTo>
                  <a:cubicBezTo>
                    <a:pt x="0" y="42"/>
                    <a:pt x="0" y="24"/>
                    <a:pt x="12" y="12"/>
                  </a:cubicBezTo>
                  <a:cubicBezTo>
                    <a:pt x="23" y="0"/>
                    <a:pt x="42" y="0"/>
                    <a:pt x="54" y="12"/>
                  </a:cubicBezTo>
                  <a:cubicBezTo>
                    <a:pt x="65" y="23"/>
                    <a:pt x="65" y="42"/>
                    <a:pt x="54" y="54"/>
                  </a:cubicBezTo>
                  <a:cubicBezTo>
                    <a:pt x="42" y="65"/>
                    <a:pt x="24" y="65"/>
                    <a:pt x="12"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6" name="Freeform 16"/>
            <p:cNvSpPr>
              <a:spLocks/>
            </p:cNvSpPr>
            <p:nvPr userDrawn="1"/>
          </p:nvSpPr>
          <p:spPr bwMode="auto">
            <a:xfrm>
              <a:off x="1229" y="1259"/>
              <a:ext cx="234" cy="234"/>
            </a:xfrm>
            <a:custGeom>
              <a:avLst/>
              <a:gdLst>
                <a:gd name="T0" fmla="*/ 252 w 642"/>
                <a:gd name="T1" fmla="*/ 55 h 642"/>
                <a:gd name="T2" fmla="*/ 252 w 642"/>
                <a:gd name="T3" fmla="*/ 55 h 642"/>
                <a:gd name="T4" fmla="*/ 588 w 642"/>
                <a:gd name="T5" fmla="*/ 390 h 642"/>
                <a:gd name="T6" fmla="*/ 588 w 642"/>
                <a:gd name="T7" fmla="*/ 587 h 642"/>
                <a:gd name="T8" fmla="*/ 390 w 642"/>
                <a:gd name="T9" fmla="*/ 587 h 642"/>
                <a:gd name="T10" fmla="*/ 55 w 642"/>
                <a:gd name="T11" fmla="*/ 252 h 642"/>
                <a:gd name="T12" fmla="*/ 55 w 642"/>
                <a:gd name="T13" fmla="*/ 55 h 642"/>
                <a:gd name="T14" fmla="*/ 252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2" y="55"/>
                  </a:moveTo>
                  <a:lnTo>
                    <a:pt x="252" y="55"/>
                  </a:lnTo>
                  <a:lnTo>
                    <a:pt x="588" y="390"/>
                  </a:lnTo>
                  <a:cubicBezTo>
                    <a:pt x="642" y="445"/>
                    <a:pt x="642" y="533"/>
                    <a:pt x="588" y="587"/>
                  </a:cubicBezTo>
                  <a:cubicBezTo>
                    <a:pt x="533" y="642"/>
                    <a:pt x="445" y="642"/>
                    <a:pt x="390" y="587"/>
                  </a:cubicBezTo>
                  <a:lnTo>
                    <a:pt x="55" y="252"/>
                  </a:lnTo>
                  <a:cubicBezTo>
                    <a:pt x="0" y="197"/>
                    <a:pt x="0" y="109"/>
                    <a:pt x="55" y="55"/>
                  </a:cubicBezTo>
                  <a:cubicBezTo>
                    <a:pt x="109" y="0"/>
                    <a:pt x="197" y="0"/>
                    <a:pt x="252" y="55"/>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7" name="Freeform 17"/>
            <p:cNvSpPr>
              <a:spLocks/>
            </p:cNvSpPr>
            <p:nvPr userDrawn="1"/>
          </p:nvSpPr>
          <p:spPr bwMode="auto">
            <a:xfrm>
              <a:off x="1395" y="1425"/>
              <a:ext cx="24" cy="24"/>
            </a:xfrm>
            <a:custGeom>
              <a:avLst/>
              <a:gdLst>
                <a:gd name="T0" fmla="*/ 12 w 65"/>
                <a:gd name="T1" fmla="*/ 12 h 65"/>
                <a:gd name="T2" fmla="*/ 12 w 65"/>
                <a:gd name="T3" fmla="*/ 12 h 65"/>
                <a:gd name="T4" fmla="*/ 54 w 65"/>
                <a:gd name="T5" fmla="*/ 12 h 65"/>
                <a:gd name="T6" fmla="*/ 54 w 65"/>
                <a:gd name="T7" fmla="*/ 54 h 65"/>
                <a:gd name="T8" fmla="*/ 12 w 65"/>
                <a:gd name="T9" fmla="*/ 54 h 65"/>
                <a:gd name="T10" fmla="*/ 12 w 65"/>
                <a:gd name="T11" fmla="*/ 12 h 65"/>
              </a:gdLst>
              <a:ahLst/>
              <a:cxnLst>
                <a:cxn ang="0">
                  <a:pos x="T0" y="T1"/>
                </a:cxn>
                <a:cxn ang="0">
                  <a:pos x="T2" y="T3"/>
                </a:cxn>
                <a:cxn ang="0">
                  <a:pos x="T4" y="T5"/>
                </a:cxn>
                <a:cxn ang="0">
                  <a:pos x="T6" y="T7"/>
                </a:cxn>
                <a:cxn ang="0">
                  <a:pos x="T8" y="T9"/>
                </a:cxn>
                <a:cxn ang="0">
                  <a:pos x="T10" y="T11"/>
                </a:cxn>
              </a:cxnLst>
              <a:rect l="0" t="0" r="r" b="b"/>
              <a:pathLst>
                <a:path w="65" h="65">
                  <a:moveTo>
                    <a:pt x="12" y="12"/>
                  </a:moveTo>
                  <a:lnTo>
                    <a:pt x="12" y="12"/>
                  </a:lnTo>
                  <a:cubicBezTo>
                    <a:pt x="23" y="0"/>
                    <a:pt x="42" y="0"/>
                    <a:pt x="54" y="12"/>
                  </a:cubicBezTo>
                  <a:cubicBezTo>
                    <a:pt x="65" y="23"/>
                    <a:pt x="65" y="42"/>
                    <a:pt x="54" y="54"/>
                  </a:cubicBezTo>
                  <a:cubicBezTo>
                    <a:pt x="42" y="65"/>
                    <a:pt x="24" y="65"/>
                    <a:pt x="12" y="54"/>
                  </a:cubicBezTo>
                  <a:cubicBezTo>
                    <a:pt x="0" y="42"/>
                    <a:pt x="0" y="24"/>
                    <a:pt x="12" y="12"/>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8" name="Freeform 18"/>
            <p:cNvSpPr>
              <a:spLocks/>
            </p:cNvSpPr>
            <p:nvPr userDrawn="1"/>
          </p:nvSpPr>
          <p:spPr bwMode="auto">
            <a:xfrm>
              <a:off x="-48" y="1386"/>
              <a:ext cx="1506" cy="102"/>
            </a:xfrm>
            <a:custGeom>
              <a:avLst/>
              <a:gdLst>
                <a:gd name="T0" fmla="*/ 40 w 4142"/>
                <a:gd name="T1" fmla="*/ 238 h 279"/>
                <a:gd name="T2" fmla="*/ 40 w 4142"/>
                <a:gd name="T3" fmla="*/ 238 h 279"/>
                <a:gd name="T4" fmla="*/ 0 w 4142"/>
                <a:gd name="T5" fmla="*/ 140 h 279"/>
                <a:gd name="T6" fmla="*/ 139 w 4142"/>
                <a:gd name="T7" fmla="*/ 0 h 279"/>
                <a:gd name="T8" fmla="*/ 4003 w 4142"/>
                <a:gd name="T9" fmla="*/ 0 h 279"/>
                <a:gd name="T10" fmla="*/ 4142 w 4142"/>
                <a:gd name="T11" fmla="*/ 140 h 279"/>
                <a:gd name="T12" fmla="*/ 4003 w 4142"/>
                <a:gd name="T13" fmla="*/ 279 h 279"/>
                <a:gd name="T14" fmla="*/ 139 w 4142"/>
                <a:gd name="T15" fmla="*/ 279 h 279"/>
                <a:gd name="T16" fmla="*/ 40 w 4142"/>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2" h="279">
                  <a:moveTo>
                    <a:pt x="40" y="238"/>
                  </a:moveTo>
                  <a:lnTo>
                    <a:pt x="40" y="238"/>
                  </a:lnTo>
                  <a:cubicBezTo>
                    <a:pt x="15" y="213"/>
                    <a:pt x="0" y="178"/>
                    <a:pt x="0" y="140"/>
                  </a:cubicBezTo>
                  <a:cubicBezTo>
                    <a:pt x="0" y="63"/>
                    <a:pt x="62" y="0"/>
                    <a:pt x="139" y="0"/>
                  </a:cubicBezTo>
                  <a:lnTo>
                    <a:pt x="4003" y="0"/>
                  </a:lnTo>
                  <a:cubicBezTo>
                    <a:pt x="4080" y="0"/>
                    <a:pt x="4142" y="63"/>
                    <a:pt x="4142" y="140"/>
                  </a:cubicBezTo>
                  <a:cubicBezTo>
                    <a:pt x="4142" y="217"/>
                    <a:pt x="4080" y="279"/>
                    <a:pt x="4003" y="279"/>
                  </a:cubicBezTo>
                  <a:lnTo>
                    <a:pt x="139" y="279"/>
                  </a:lnTo>
                  <a:cubicBezTo>
                    <a:pt x="100" y="279"/>
                    <a:pt x="66" y="264"/>
                    <a:pt x="40" y="238"/>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9" name="Freeform 19"/>
            <p:cNvSpPr>
              <a:spLocks/>
            </p:cNvSpPr>
            <p:nvPr userDrawn="1"/>
          </p:nvSpPr>
          <p:spPr bwMode="auto">
            <a:xfrm>
              <a:off x="1395" y="1425"/>
              <a:ext cx="24" cy="24"/>
            </a:xfrm>
            <a:custGeom>
              <a:avLst/>
              <a:gdLst>
                <a:gd name="T0" fmla="*/ 54 w 65"/>
                <a:gd name="T1" fmla="*/ 54 h 65"/>
                <a:gd name="T2" fmla="*/ 54 w 65"/>
                <a:gd name="T3" fmla="*/ 54 h 65"/>
                <a:gd name="T4" fmla="*/ 12 w 65"/>
                <a:gd name="T5" fmla="*/ 54 h 65"/>
                <a:gd name="T6" fmla="*/ 12 w 65"/>
                <a:gd name="T7" fmla="*/ 12 h 65"/>
                <a:gd name="T8" fmla="*/ 54 w 65"/>
                <a:gd name="T9" fmla="*/ 12 h 65"/>
                <a:gd name="T10" fmla="*/ 54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54" y="54"/>
                  </a:moveTo>
                  <a:lnTo>
                    <a:pt x="54" y="54"/>
                  </a:lnTo>
                  <a:cubicBezTo>
                    <a:pt x="42" y="65"/>
                    <a:pt x="24" y="65"/>
                    <a:pt x="12" y="54"/>
                  </a:cubicBezTo>
                  <a:cubicBezTo>
                    <a:pt x="0" y="42"/>
                    <a:pt x="0" y="24"/>
                    <a:pt x="12" y="12"/>
                  </a:cubicBezTo>
                  <a:cubicBezTo>
                    <a:pt x="23" y="0"/>
                    <a:pt x="42" y="0"/>
                    <a:pt x="54" y="12"/>
                  </a:cubicBezTo>
                  <a:cubicBezTo>
                    <a:pt x="65" y="23"/>
                    <a:pt x="65" y="42"/>
                    <a:pt x="54"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grpSp>
        <p:nvGrpSpPr>
          <p:cNvPr id="50" name="Group 22"/>
          <p:cNvGrpSpPr>
            <a:grpSpLocks noChangeAspect="1"/>
          </p:cNvGrpSpPr>
          <p:nvPr/>
        </p:nvGrpSpPr>
        <p:grpSpPr bwMode="auto">
          <a:xfrm>
            <a:off x="-1301751" y="938249"/>
            <a:ext cx="3200400" cy="755651"/>
            <a:chOff x="-615" y="439"/>
            <a:chExt cx="1512" cy="357"/>
          </a:xfrm>
        </p:grpSpPr>
        <p:sp>
          <p:nvSpPr>
            <p:cNvPr id="51" name="Freeform 23"/>
            <p:cNvSpPr>
              <a:spLocks/>
            </p:cNvSpPr>
            <p:nvPr userDrawn="1"/>
          </p:nvSpPr>
          <p:spPr bwMode="auto">
            <a:xfrm>
              <a:off x="663" y="562"/>
              <a:ext cx="234" cy="234"/>
            </a:xfrm>
            <a:custGeom>
              <a:avLst/>
              <a:gdLst>
                <a:gd name="T0" fmla="*/ 55 w 642"/>
                <a:gd name="T1" fmla="*/ 390 h 642"/>
                <a:gd name="T2" fmla="*/ 55 w 642"/>
                <a:gd name="T3" fmla="*/ 390 h 642"/>
                <a:gd name="T4" fmla="*/ 390 w 642"/>
                <a:gd name="T5" fmla="*/ 54 h 642"/>
                <a:gd name="T6" fmla="*/ 588 w 642"/>
                <a:gd name="T7" fmla="*/ 54 h 642"/>
                <a:gd name="T8" fmla="*/ 588 w 642"/>
                <a:gd name="T9" fmla="*/ 251 h 642"/>
                <a:gd name="T10" fmla="*/ 252 w 642"/>
                <a:gd name="T11" fmla="*/ 587 h 642"/>
                <a:gd name="T12" fmla="*/ 55 w 642"/>
                <a:gd name="T13" fmla="*/ 587 h 642"/>
                <a:gd name="T14" fmla="*/ 55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5" y="390"/>
                  </a:moveTo>
                  <a:lnTo>
                    <a:pt x="55" y="390"/>
                  </a:lnTo>
                  <a:lnTo>
                    <a:pt x="390" y="54"/>
                  </a:lnTo>
                  <a:cubicBezTo>
                    <a:pt x="445" y="0"/>
                    <a:pt x="533" y="0"/>
                    <a:pt x="588" y="54"/>
                  </a:cubicBezTo>
                  <a:cubicBezTo>
                    <a:pt x="642" y="109"/>
                    <a:pt x="642" y="197"/>
                    <a:pt x="588" y="251"/>
                  </a:cubicBezTo>
                  <a:lnTo>
                    <a:pt x="252" y="587"/>
                  </a:lnTo>
                  <a:cubicBezTo>
                    <a:pt x="197" y="642"/>
                    <a:pt x="109" y="642"/>
                    <a:pt x="55" y="587"/>
                  </a:cubicBezTo>
                  <a:cubicBezTo>
                    <a:pt x="0" y="533"/>
                    <a:pt x="0" y="444"/>
                    <a:pt x="55" y="390"/>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2" name="Freeform 24"/>
            <p:cNvSpPr>
              <a:spLocks/>
            </p:cNvSpPr>
            <p:nvPr userDrawn="1"/>
          </p:nvSpPr>
          <p:spPr bwMode="auto">
            <a:xfrm>
              <a:off x="829" y="606"/>
              <a:ext cx="24" cy="23"/>
            </a:xfrm>
            <a:custGeom>
              <a:avLst/>
              <a:gdLst>
                <a:gd name="T0" fmla="*/ 12 w 65"/>
                <a:gd name="T1" fmla="*/ 54 h 65"/>
                <a:gd name="T2" fmla="*/ 12 w 65"/>
                <a:gd name="T3" fmla="*/ 54 h 65"/>
                <a:gd name="T4" fmla="*/ 12 w 65"/>
                <a:gd name="T5" fmla="*/ 12 h 65"/>
                <a:gd name="T6" fmla="*/ 54 w 65"/>
                <a:gd name="T7" fmla="*/ 12 h 65"/>
                <a:gd name="T8" fmla="*/ 54 w 65"/>
                <a:gd name="T9" fmla="*/ 54 h 65"/>
                <a:gd name="T10" fmla="*/ 12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12" y="54"/>
                  </a:moveTo>
                  <a:lnTo>
                    <a:pt x="12" y="54"/>
                  </a:lnTo>
                  <a:cubicBezTo>
                    <a:pt x="0" y="42"/>
                    <a:pt x="0" y="24"/>
                    <a:pt x="12" y="12"/>
                  </a:cubicBezTo>
                  <a:cubicBezTo>
                    <a:pt x="23" y="0"/>
                    <a:pt x="42" y="0"/>
                    <a:pt x="54" y="12"/>
                  </a:cubicBezTo>
                  <a:cubicBezTo>
                    <a:pt x="65" y="23"/>
                    <a:pt x="65" y="42"/>
                    <a:pt x="54" y="54"/>
                  </a:cubicBezTo>
                  <a:cubicBezTo>
                    <a:pt x="42" y="65"/>
                    <a:pt x="24" y="65"/>
                    <a:pt x="12"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3" name="Freeform 25"/>
            <p:cNvSpPr>
              <a:spLocks/>
            </p:cNvSpPr>
            <p:nvPr userDrawn="1"/>
          </p:nvSpPr>
          <p:spPr bwMode="auto">
            <a:xfrm>
              <a:off x="663" y="439"/>
              <a:ext cx="234" cy="235"/>
            </a:xfrm>
            <a:custGeom>
              <a:avLst/>
              <a:gdLst>
                <a:gd name="T0" fmla="*/ 252 w 642"/>
                <a:gd name="T1" fmla="*/ 55 h 642"/>
                <a:gd name="T2" fmla="*/ 252 w 642"/>
                <a:gd name="T3" fmla="*/ 55 h 642"/>
                <a:gd name="T4" fmla="*/ 588 w 642"/>
                <a:gd name="T5" fmla="*/ 390 h 642"/>
                <a:gd name="T6" fmla="*/ 588 w 642"/>
                <a:gd name="T7" fmla="*/ 587 h 642"/>
                <a:gd name="T8" fmla="*/ 390 w 642"/>
                <a:gd name="T9" fmla="*/ 587 h 642"/>
                <a:gd name="T10" fmla="*/ 55 w 642"/>
                <a:gd name="T11" fmla="*/ 252 h 642"/>
                <a:gd name="T12" fmla="*/ 55 w 642"/>
                <a:gd name="T13" fmla="*/ 55 h 642"/>
                <a:gd name="T14" fmla="*/ 252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2" y="55"/>
                  </a:moveTo>
                  <a:lnTo>
                    <a:pt x="252" y="55"/>
                  </a:lnTo>
                  <a:lnTo>
                    <a:pt x="588" y="390"/>
                  </a:lnTo>
                  <a:cubicBezTo>
                    <a:pt x="642" y="445"/>
                    <a:pt x="642" y="533"/>
                    <a:pt x="588" y="587"/>
                  </a:cubicBezTo>
                  <a:cubicBezTo>
                    <a:pt x="533" y="642"/>
                    <a:pt x="445" y="642"/>
                    <a:pt x="390" y="587"/>
                  </a:cubicBezTo>
                  <a:lnTo>
                    <a:pt x="55" y="252"/>
                  </a:lnTo>
                  <a:cubicBezTo>
                    <a:pt x="0" y="197"/>
                    <a:pt x="0" y="109"/>
                    <a:pt x="55" y="55"/>
                  </a:cubicBezTo>
                  <a:cubicBezTo>
                    <a:pt x="109" y="0"/>
                    <a:pt x="197" y="0"/>
                    <a:pt x="252" y="55"/>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4" name="Freeform 26"/>
            <p:cNvSpPr>
              <a:spLocks/>
            </p:cNvSpPr>
            <p:nvPr userDrawn="1"/>
          </p:nvSpPr>
          <p:spPr bwMode="auto">
            <a:xfrm>
              <a:off x="829" y="606"/>
              <a:ext cx="24" cy="23"/>
            </a:xfrm>
            <a:custGeom>
              <a:avLst/>
              <a:gdLst>
                <a:gd name="T0" fmla="*/ 12 w 65"/>
                <a:gd name="T1" fmla="*/ 12 h 65"/>
                <a:gd name="T2" fmla="*/ 12 w 65"/>
                <a:gd name="T3" fmla="*/ 12 h 65"/>
                <a:gd name="T4" fmla="*/ 54 w 65"/>
                <a:gd name="T5" fmla="*/ 12 h 65"/>
                <a:gd name="T6" fmla="*/ 54 w 65"/>
                <a:gd name="T7" fmla="*/ 54 h 65"/>
                <a:gd name="T8" fmla="*/ 12 w 65"/>
                <a:gd name="T9" fmla="*/ 54 h 65"/>
                <a:gd name="T10" fmla="*/ 12 w 65"/>
                <a:gd name="T11" fmla="*/ 12 h 65"/>
              </a:gdLst>
              <a:ahLst/>
              <a:cxnLst>
                <a:cxn ang="0">
                  <a:pos x="T0" y="T1"/>
                </a:cxn>
                <a:cxn ang="0">
                  <a:pos x="T2" y="T3"/>
                </a:cxn>
                <a:cxn ang="0">
                  <a:pos x="T4" y="T5"/>
                </a:cxn>
                <a:cxn ang="0">
                  <a:pos x="T6" y="T7"/>
                </a:cxn>
                <a:cxn ang="0">
                  <a:pos x="T8" y="T9"/>
                </a:cxn>
                <a:cxn ang="0">
                  <a:pos x="T10" y="T11"/>
                </a:cxn>
              </a:cxnLst>
              <a:rect l="0" t="0" r="r" b="b"/>
              <a:pathLst>
                <a:path w="65" h="65">
                  <a:moveTo>
                    <a:pt x="12" y="12"/>
                  </a:moveTo>
                  <a:lnTo>
                    <a:pt x="12" y="12"/>
                  </a:lnTo>
                  <a:cubicBezTo>
                    <a:pt x="23" y="0"/>
                    <a:pt x="42" y="0"/>
                    <a:pt x="54" y="12"/>
                  </a:cubicBezTo>
                  <a:cubicBezTo>
                    <a:pt x="65" y="23"/>
                    <a:pt x="65" y="42"/>
                    <a:pt x="54" y="54"/>
                  </a:cubicBezTo>
                  <a:cubicBezTo>
                    <a:pt x="42" y="65"/>
                    <a:pt x="24" y="65"/>
                    <a:pt x="12" y="54"/>
                  </a:cubicBezTo>
                  <a:cubicBezTo>
                    <a:pt x="0" y="42"/>
                    <a:pt x="0" y="24"/>
                    <a:pt x="12" y="12"/>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5" name="Freeform 27"/>
            <p:cNvSpPr>
              <a:spLocks/>
            </p:cNvSpPr>
            <p:nvPr userDrawn="1"/>
          </p:nvSpPr>
          <p:spPr bwMode="auto">
            <a:xfrm>
              <a:off x="-615" y="566"/>
              <a:ext cx="1506" cy="102"/>
            </a:xfrm>
            <a:custGeom>
              <a:avLst/>
              <a:gdLst>
                <a:gd name="T0" fmla="*/ 40 w 4142"/>
                <a:gd name="T1" fmla="*/ 238 h 279"/>
                <a:gd name="T2" fmla="*/ 40 w 4142"/>
                <a:gd name="T3" fmla="*/ 238 h 279"/>
                <a:gd name="T4" fmla="*/ 0 w 4142"/>
                <a:gd name="T5" fmla="*/ 140 h 279"/>
                <a:gd name="T6" fmla="*/ 139 w 4142"/>
                <a:gd name="T7" fmla="*/ 0 h 279"/>
                <a:gd name="T8" fmla="*/ 4003 w 4142"/>
                <a:gd name="T9" fmla="*/ 0 h 279"/>
                <a:gd name="T10" fmla="*/ 4142 w 4142"/>
                <a:gd name="T11" fmla="*/ 140 h 279"/>
                <a:gd name="T12" fmla="*/ 4003 w 4142"/>
                <a:gd name="T13" fmla="*/ 279 h 279"/>
                <a:gd name="T14" fmla="*/ 139 w 4142"/>
                <a:gd name="T15" fmla="*/ 279 h 279"/>
                <a:gd name="T16" fmla="*/ 40 w 4142"/>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2" h="279">
                  <a:moveTo>
                    <a:pt x="40" y="238"/>
                  </a:moveTo>
                  <a:lnTo>
                    <a:pt x="40" y="238"/>
                  </a:lnTo>
                  <a:cubicBezTo>
                    <a:pt x="15" y="213"/>
                    <a:pt x="0" y="178"/>
                    <a:pt x="0" y="140"/>
                  </a:cubicBezTo>
                  <a:cubicBezTo>
                    <a:pt x="0" y="63"/>
                    <a:pt x="62" y="0"/>
                    <a:pt x="139" y="0"/>
                  </a:cubicBezTo>
                  <a:lnTo>
                    <a:pt x="4003" y="0"/>
                  </a:lnTo>
                  <a:cubicBezTo>
                    <a:pt x="4080" y="0"/>
                    <a:pt x="4142" y="63"/>
                    <a:pt x="4142" y="140"/>
                  </a:cubicBezTo>
                  <a:cubicBezTo>
                    <a:pt x="4142" y="217"/>
                    <a:pt x="4080" y="279"/>
                    <a:pt x="4003" y="279"/>
                  </a:cubicBezTo>
                  <a:lnTo>
                    <a:pt x="139" y="279"/>
                  </a:lnTo>
                  <a:cubicBezTo>
                    <a:pt x="100" y="279"/>
                    <a:pt x="66" y="264"/>
                    <a:pt x="40" y="238"/>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6" name="Freeform 28"/>
            <p:cNvSpPr>
              <a:spLocks/>
            </p:cNvSpPr>
            <p:nvPr userDrawn="1"/>
          </p:nvSpPr>
          <p:spPr bwMode="auto">
            <a:xfrm>
              <a:off x="829" y="606"/>
              <a:ext cx="24" cy="23"/>
            </a:xfrm>
            <a:custGeom>
              <a:avLst/>
              <a:gdLst>
                <a:gd name="T0" fmla="*/ 54 w 65"/>
                <a:gd name="T1" fmla="*/ 54 h 65"/>
                <a:gd name="T2" fmla="*/ 54 w 65"/>
                <a:gd name="T3" fmla="*/ 54 h 65"/>
                <a:gd name="T4" fmla="*/ 12 w 65"/>
                <a:gd name="T5" fmla="*/ 54 h 65"/>
                <a:gd name="T6" fmla="*/ 12 w 65"/>
                <a:gd name="T7" fmla="*/ 12 h 65"/>
                <a:gd name="T8" fmla="*/ 54 w 65"/>
                <a:gd name="T9" fmla="*/ 12 h 65"/>
                <a:gd name="T10" fmla="*/ 54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54" y="54"/>
                  </a:moveTo>
                  <a:lnTo>
                    <a:pt x="54" y="54"/>
                  </a:lnTo>
                  <a:cubicBezTo>
                    <a:pt x="42" y="65"/>
                    <a:pt x="24" y="65"/>
                    <a:pt x="12" y="54"/>
                  </a:cubicBezTo>
                  <a:cubicBezTo>
                    <a:pt x="0" y="42"/>
                    <a:pt x="0" y="24"/>
                    <a:pt x="12" y="12"/>
                  </a:cubicBezTo>
                  <a:cubicBezTo>
                    <a:pt x="23" y="0"/>
                    <a:pt x="42" y="0"/>
                    <a:pt x="54" y="12"/>
                  </a:cubicBezTo>
                  <a:cubicBezTo>
                    <a:pt x="65" y="23"/>
                    <a:pt x="65" y="42"/>
                    <a:pt x="54"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grpSp>
        <p:nvGrpSpPr>
          <p:cNvPr id="57" name="Grupp 56"/>
          <p:cNvGrpSpPr/>
          <p:nvPr/>
        </p:nvGrpSpPr>
        <p:grpSpPr>
          <a:xfrm>
            <a:off x="-191559" y="4339936"/>
            <a:ext cx="4524380" cy="755651"/>
            <a:chOff x="-143670" y="3254952"/>
            <a:chExt cx="3393285" cy="566738"/>
          </a:xfrm>
        </p:grpSpPr>
        <p:sp>
          <p:nvSpPr>
            <p:cNvPr id="58" name="Freeform 5"/>
            <p:cNvSpPr>
              <a:spLocks/>
            </p:cNvSpPr>
            <p:nvPr userDrawn="1"/>
          </p:nvSpPr>
          <p:spPr bwMode="auto">
            <a:xfrm>
              <a:off x="2879727" y="3448627"/>
              <a:ext cx="369888" cy="373063"/>
            </a:xfrm>
            <a:custGeom>
              <a:avLst/>
              <a:gdLst>
                <a:gd name="T0" fmla="*/ 54 w 642"/>
                <a:gd name="T1" fmla="*/ 390 h 642"/>
                <a:gd name="T2" fmla="*/ 54 w 642"/>
                <a:gd name="T3" fmla="*/ 390 h 642"/>
                <a:gd name="T4" fmla="*/ 390 w 642"/>
                <a:gd name="T5" fmla="*/ 55 h 642"/>
                <a:gd name="T6" fmla="*/ 587 w 642"/>
                <a:gd name="T7" fmla="*/ 55 h 642"/>
                <a:gd name="T8" fmla="*/ 587 w 642"/>
                <a:gd name="T9" fmla="*/ 252 h 642"/>
                <a:gd name="T10" fmla="*/ 251 w 642"/>
                <a:gd name="T11" fmla="*/ 588 h 642"/>
                <a:gd name="T12" fmla="*/ 54 w 642"/>
                <a:gd name="T13" fmla="*/ 588 h 642"/>
                <a:gd name="T14" fmla="*/ 54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4" y="390"/>
                  </a:moveTo>
                  <a:lnTo>
                    <a:pt x="54" y="390"/>
                  </a:lnTo>
                  <a:lnTo>
                    <a:pt x="390" y="55"/>
                  </a:lnTo>
                  <a:cubicBezTo>
                    <a:pt x="444" y="0"/>
                    <a:pt x="533" y="0"/>
                    <a:pt x="587" y="55"/>
                  </a:cubicBezTo>
                  <a:cubicBezTo>
                    <a:pt x="642" y="109"/>
                    <a:pt x="642" y="197"/>
                    <a:pt x="587" y="252"/>
                  </a:cubicBezTo>
                  <a:lnTo>
                    <a:pt x="251" y="588"/>
                  </a:lnTo>
                  <a:cubicBezTo>
                    <a:pt x="197" y="642"/>
                    <a:pt x="109" y="642"/>
                    <a:pt x="54" y="588"/>
                  </a:cubicBezTo>
                  <a:cubicBezTo>
                    <a:pt x="0" y="533"/>
                    <a:pt x="0" y="445"/>
                    <a:pt x="54" y="390"/>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9" name="Freeform 6"/>
            <p:cNvSpPr>
              <a:spLocks/>
            </p:cNvSpPr>
            <p:nvPr userDrawn="1"/>
          </p:nvSpPr>
          <p:spPr bwMode="auto">
            <a:xfrm>
              <a:off x="3141664" y="3518477"/>
              <a:ext cx="38100" cy="38100"/>
            </a:xfrm>
            <a:custGeom>
              <a:avLst/>
              <a:gdLst>
                <a:gd name="T0" fmla="*/ 12 w 65"/>
                <a:gd name="T1" fmla="*/ 53 h 65"/>
                <a:gd name="T2" fmla="*/ 12 w 65"/>
                <a:gd name="T3" fmla="*/ 53 h 65"/>
                <a:gd name="T4" fmla="*/ 12 w 65"/>
                <a:gd name="T5" fmla="*/ 11 h 65"/>
                <a:gd name="T6" fmla="*/ 54 w 65"/>
                <a:gd name="T7" fmla="*/ 11 h 65"/>
                <a:gd name="T8" fmla="*/ 54 w 65"/>
                <a:gd name="T9" fmla="*/ 53 h 65"/>
                <a:gd name="T10" fmla="*/ 12 w 65"/>
                <a:gd name="T11" fmla="*/ 53 h 65"/>
              </a:gdLst>
              <a:ahLst/>
              <a:cxnLst>
                <a:cxn ang="0">
                  <a:pos x="T0" y="T1"/>
                </a:cxn>
                <a:cxn ang="0">
                  <a:pos x="T2" y="T3"/>
                </a:cxn>
                <a:cxn ang="0">
                  <a:pos x="T4" y="T5"/>
                </a:cxn>
                <a:cxn ang="0">
                  <a:pos x="T6" y="T7"/>
                </a:cxn>
                <a:cxn ang="0">
                  <a:pos x="T8" y="T9"/>
                </a:cxn>
                <a:cxn ang="0">
                  <a:pos x="T10" y="T11"/>
                </a:cxn>
              </a:cxnLst>
              <a:rect l="0" t="0" r="r" b="b"/>
              <a:pathLst>
                <a:path w="65" h="65">
                  <a:moveTo>
                    <a:pt x="12" y="53"/>
                  </a:moveTo>
                  <a:lnTo>
                    <a:pt x="12" y="53"/>
                  </a:lnTo>
                  <a:cubicBezTo>
                    <a:pt x="0" y="42"/>
                    <a:pt x="0" y="23"/>
                    <a:pt x="12" y="11"/>
                  </a:cubicBezTo>
                  <a:cubicBezTo>
                    <a:pt x="23" y="0"/>
                    <a:pt x="42" y="0"/>
                    <a:pt x="54" y="11"/>
                  </a:cubicBezTo>
                  <a:cubicBezTo>
                    <a:pt x="65" y="23"/>
                    <a:pt x="65" y="41"/>
                    <a:pt x="54" y="53"/>
                  </a:cubicBezTo>
                  <a:cubicBezTo>
                    <a:pt x="42" y="65"/>
                    <a:pt x="23" y="65"/>
                    <a:pt x="12" y="5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60" name="Freeform 7"/>
            <p:cNvSpPr>
              <a:spLocks/>
            </p:cNvSpPr>
            <p:nvPr userDrawn="1"/>
          </p:nvSpPr>
          <p:spPr bwMode="auto">
            <a:xfrm>
              <a:off x="2879727" y="3254952"/>
              <a:ext cx="369888" cy="371475"/>
            </a:xfrm>
            <a:custGeom>
              <a:avLst/>
              <a:gdLst>
                <a:gd name="T0" fmla="*/ 251 w 642"/>
                <a:gd name="T1" fmla="*/ 55 h 642"/>
                <a:gd name="T2" fmla="*/ 251 w 642"/>
                <a:gd name="T3" fmla="*/ 55 h 642"/>
                <a:gd name="T4" fmla="*/ 587 w 642"/>
                <a:gd name="T5" fmla="*/ 391 h 642"/>
                <a:gd name="T6" fmla="*/ 587 w 642"/>
                <a:gd name="T7" fmla="*/ 588 h 642"/>
                <a:gd name="T8" fmla="*/ 390 w 642"/>
                <a:gd name="T9" fmla="*/ 588 h 642"/>
                <a:gd name="T10" fmla="*/ 54 w 642"/>
                <a:gd name="T11" fmla="*/ 252 h 642"/>
                <a:gd name="T12" fmla="*/ 54 w 642"/>
                <a:gd name="T13" fmla="*/ 55 h 642"/>
                <a:gd name="T14" fmla="*/ 251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1" y="55"/>
                  </a:moveTo>
                  <a:lnTo>
                    <a:pt x="251" y="55"/>
                  </a:lnTo>
                  <a:lnTo>
                    <a:pt x="587" y="391"/>
                  </a:lnTo>
                  <a:cubicBezTo>
                    <a:pt x="642" y="445"/>
                    <a:pt x="642" y="533"/>
                    <a:pt x="587" y="588"/>
                  </a:cubicBezTo>
                  <a:cubicBezTo>
                    <a:pt x="533" y="642"/>
                    <a:pt x="444" y="642"/>
                    <a:pt x="390" y="588"/>
                  </a:cubicBezTo>
                  <a:lnTo>
                    <a:pt x="54" y="252"/>
                  </a:lnTo>
                  <a:cubicBezTo>
                    <a:pt x="0" y="198"/>
                    <a:pt x="0" y="109"/>
                    <a:pt x="54" y="55"/>
                  </a:cubicBezTo>
                  <a:cubicBezTo>
                    <a:pt x="109" y="0"/>
                    <a:pt x="197" y="0"/>
                    <a:pt x="251" y="55"/>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61" name="Freeform 8"/>
            <p:cNvSpPr>
              <a:spLocks/>
            </p:cNvSpPr>
            <p:nvPr userDrawn="1"/>
          </p:nvSpPr>
          <p:spPr bwMode="auto">
            <a:xfrm>
              <a:off x="3141664" y="3518477"/>
              <a:ext cx="38100" cy="38100"/>
            </a:xfrm>
            <a:custGeom>
              <a:avLst/>
              <a:gdLst>
                <a:gd name="T0" fmla="*/ 12 w 65"/>
                <a:gd name="T1" fmla="*/ 11 h 65"/>
                <a:gd name="T2" fmla="*/ 12 w 65"/>
                <a:gd name="T3" fmla="*/ 11 h 65"/>
                <a:gd name="T4" fmla="*/ 54 w 65"/>
                <a:gd name="T5" fmla="*/ 11 h 65"/>
                <a:gd name="T6" fmla="*/ 54 w 65"/>
                <a:gd name="T7" fmla="*/ 53 h 65"/>
                <a:gd name="T8" fmla="*/ 12 w 65"/>
                <a:gd name="T9" fmla="*/ 53 h 65"/>
                <a:gd name="T10" fmla="*/ 12 w 65"/>
                <a:gd name="T11" fmla="*/ 11 h 65"/>
              </a:gdLst>
              <a:ahLst/>
              <a:cxnLst>
                <a:cxn ang="0">
                  <a:pos x="T0" y="T1"/>
                </a:cxn>
                <a:cxn ang="0">
                  <a:pos x="T2" y="T3"/>
                </a:cxn>
                <a:cxn ang="0">
                  <a:pos x="T4" y="T5"/>
                </a:cxn>
                <a:cxn ang="0">
                  <a:pos x="T6" y="T7"/>
                </a:cxn>
                <a:cxn ang="0">
                  <a:pos x="T8" y="T9"/>
                </a:cxn>
                <a:cxn ang="0">
                  <a:pos x="T10" y="T11"/>
                </a:cxn>
              </a:cxnLst>
              <a:rect l="0" t="0" r="r" b="b"/>
              <a:pathLst>
                <a:path w="65" h="65">
                  <a:moveTo>
                    <a:pt x="12" y="11"/>
                  </a:moveTo>
                  <a:lnTo>
                    <a:pt x="12" y="11"/>
                  </a:lnTo>
                  <a:cubicBezTo>
                    <a:pt x="23" y="0"/>
                    <a:pt x="42" y="0"/>
                    <a:pt x="54" y="11"/>
                  </a:cubicBezTo>
                  <a:cubicBezTo>
                    <a:pt x="65" y="23"/>
                    <a:pt x="65" y="41"/>
                    <a:pt x="54" y="53"/>
                  </a:cubicBezTo>
                  <a:cubicBezTo>
                    <a:pt x="42" y="65"/>
                    <a:pt x="23" y="65"/>
                    <a:pt x="12" y="53"/>
                  </a:cubicBezTo>
                  <a:cubicBezTo>
                    <a:pt x="0" y="42"/>
                    <a:pt x="0" y="23"/>
                    <a:pt x="12" y="11"/>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62" name="Freeform 9"/>
            <p:cNvSpPr>
              <a:spLocks/>
            </p:cNvSpPr>
            <p:nvPr userDrawn="1"/>
          </p:nvSpPr>
          <p:spPr bwMode="auto">
            <a:xfrm>
              <a:off x="849314" y="3456565"/>
              <a:ext cx="2392363" cy="161925"/>
            </a:xfrm>
            <a:custGeom>
              <a:avLst/>
              <a:gdLst>
                <a:gd name="T0" fmla="*/ 41 w 4143"/>
                <a:gd name="T1" fmla="*/ 238 h 279"/>
                <a:gd name="T2" fmla="*/ 41 w 4143"/>
                <a:gd name="T3" fmla="*/ 238 h 279"/>
                <a:gd name="T4" fmla="*/ 0 w 4143"/>
                <a:gd name="T5" fmla="*/ 139 h 279"/>
                <a:gd name="T6" fmla="*/ 140 w 4143"/>
                <a:gd name="T7" fmla="*/ 0 h 279"/>
                <a:gd name="T8" fmla="*/ 4004 w 4143"/>
                <a:gd name="T9" fmla="*/ 0 h 279"/>
                <a:gd name="T10" fmla="*/ 4143 w 4143"/>
                <a:gd name="T11" fmla="*/ 139 h 279"/>
                <a:gd name="T12" fmla="*/ 4004 w 4143"/>
                <a:gd name="T13" fmla="*/ 279 h 279"/>
                <a:gd name="T14" fmla="*/ 140 w 4143"/>
                <a:gd name="T15" fmla="*/ 279 h 279"/>
                <a:gd name="T16" fmla="*/ 41 w 4143"/>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3" h="279">
                  <a:moveTo>
                    <a:pt x="41" y="238"/>
                  </a:moveTo>
                  <a:lnTo>
                    <a:pt x="41" y="238"/>
                  </a:lnTo>
                  <a:cubicBezTo>
                    <a:pt x="16" y="213"/>
                    <a:pt x="0" y="178"/>
                    <a:pt x="0" y="139"/>
                  </a:cubicBezTo>
                  <a:cubicBezTo>
                    <a:pt x="0" y="62"/>
                    <a:pt x="63" y="0"/>
                    <a:pt x="140" y="0"/>
                  </a:cubicBezTo>
                  <a:lnTo>
                    <a:pt x="4004" y="0"/>
                  </a:lnTo>
                  <a:cubicBezTo>
                    <a:pt x="4081" y="0"/>
                    <a:pt x="4143" y="62"/>
                    <a:pt x="4143" y="139"/>
                  </a:cubicBezTo>
                  <a:cubicBezTo>
                    <a:pt x="4143" y="216"/>
                    <a:pt x="4081" y="279"/>
                    <a:pt x="4004" y="279"/>
                  </a:cubicBezTo>
                  <a:lnTo>
                    <a:pt x="140" y="279"/>
                  </a:lnTo>
                  <a:cubicBezTo>
                    <a:pt x="101" y="279"/>
                    <a:pt x="66" y="263"/>
                    <a:pt x="41" y="238"/>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63" name="Freeform 10"/>
            <p:cNvSpPr>
              <a:spLocks/>
            </p:cNvSpPr>
            <p:nvPr userDrawn="1"/>
          </p:nvSpPr>
          <p:spPr bwMode="auto">
            <a:xfrm>
              <a:off x="3141664" y="3518477"/>
              <a:ext cx="38100" cy="38100"/>
            </a:xfrm>
            <a:custGeom>
              <a:avLst/>
              <a:gdLst>
                <a:gd name="T0" fmla="*/ 54 w 65"/>
                <a:gd name="T1" fmla="*/ 53 h 65"/>
                <a:gd name="T2" fmla="*/ 54 w 65"/>
                <a:gd name="T3" fmla="*/ 53 h 65"/>
                <a:gd name="T4" fmla="*/ 12 w 65"/>
                <a:gd name="T5" fmla="*/ 53 h 65"/>
                <a:gd name="T6" fmla="*/ 12 w 65"/>
                <a:gd name="T7" fmla="*/ 11 h 65"/>
                <a:gd name="T8" fmla="*/ 53 w 65"/>
                <a:gd name="T9" fmla="*/ 11 h 65"/>
                <a:gd name="T10" fmla="*/ 54 w 65"/>
                <a:gd name="T11" fmla="*/ 53 h 65"/>
              </a:gdLst>
              <a:ahLst/>
              <a:cxnLst>
                <a:cxn ang="0">
                  <a:pos x="T0" y="T1"/>
                </a:cxn>
                <a:cxn ang="0">
                  <a:pos x="T2" y="T3"/>
                </a:cxn>
                <a:cxn ang="0">
                  <a:pos x="T4" y="T5"/>
                </a:cxn>
                <a:cxn ang="0">
                  <a:pos x="T6" y="T7"/>
                </a:cxn>
                <a:cxn ang="0">
                  <a:pos x="T8" y="T9"/>
                </a:cxn>
                <a:cxn ang="0">
                  <a:pos x="T10" y="T11"/>
                </a:cxn>
              </a:cxnLst>
              <a:rect l="0" t="0" r="r" b="b"/>
              <a:pathLst>
                <a:path w="65" h="65">
                  <a:moveTo>
                    <a:pt x="54" y="53"/>
                  </a:moveTo>
                  <a:lnTo>
                    <a:pt x="54" y="53"/>
                  </a:lnTo>
                  <a:cubicBezTo>
                    <a:pt x="42" y="65"/>
                    <a:pt x="23" y="65"/>
                    <a:pt x="12" y="53"/>
                  </a:cubicBezTo>
                  <a:cubicBezTo>
                    <a:pt x="0" y="42"/>
                    <a:pt x="0" y="23"/>
                    <a:pt x="12" y="11"/>
                  </a:cubicBezTo>
                  <a:cubicBezTo>
                    <a:pt x="23" y="0"/>
                    <a:pt x="42" y="0"/>
                    <a:pt x="53" y="11"/>
                  </a:cubicBezTo>
                  <a:cubicBezTo>
                    <a:pt x="65" y="23"/>
                    <a:pt x="65" y="41"/>
                    <a:pt x="54" y="5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64" name="Freeform 9"/>
            <p:cNvSpPr>
              <a:spLocks/>
            </p:cNvSpPr>
            <p:nvPr userDrawn="1"/>
          </p:nvSpPr>
          <p:spPr bwMode="auto">
            <a:xfrm>
              <a:off x="-143670" y="3456565"/>
              <a:ext cx="2392363" cy="161925"/>
            </a:xfrm>
            <a:custGeom>
              <a:avLst/>
              <a:gdLst>
                <a:gd name="T0" fmla="*/ 41 w 4143"/>
                <a:gd name="T1" fmla="*/ 238 h 279"/>
                <a:gd name="T2" fmla="*/ 41 w 4143"/>
                <a:gd name="T3" fmla="*/ 238 h 279"/>
                <a:gd name="T4" fmla="*/ 0 w 4143"/>
                <a:gd name="T5" fmla="*/ 139 h 279"/>
                <a:gd name="T6" fmla="*/ 140 w 4143"/>
                <a:gd name="T7" fmla="*/ 0 h 279"/>
                <a:gd name="T8" fmla="*/ 4004 w 4143"/>
                <a:gd name="T9" fmla="*/ 0 h 279"/>
                <a:gd name="T10" fmla="*/ 4143 w 4143"/>
                <a:gd name="T11" fmla="*/ 139 h 279"/>
                <a:gd name="T12" fmla="*/ 4004 w 4143"/>
                <a:gd name="T13" fmla="*/ 279 h 279"/>
                <a:gd name="T14" fmla="*/ 140 w 4143"/>
                <a:gd name="T15" fmla="*/ 279 h 279"/>
                <a:gd name="T16" fmla="*/ 41 w 4143"/>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3" h="279">
                  <a:moveTo>
                    <a:pt x="41" y="238"/>
                  </a:moveTo>
                  <a:lnTo>
                    <a:pt x="41" y="238"/>
                  </a:lnTo>
                  <a:cubicBezTo>
                    <a:pt x="16" y="213"/>
                    <a:pt x="0" y="178"/>
                    <a:pt x="0" y="139"/>
                  </a:cubicBezTo>
                  <a:cubicBezTo>
                    <a:pt x="0" y="62"/>
                    <a:pt x="63" y="0"/>
                    <a:pt x="140" y="0"/>
                  </a:cubicBezTo>
                  <a:lnTo>
                    <a:pt x="4004" y="0"/>
                  </a:lnTo>
                  <a:cubicBezTo>
                    <a:pt x="4081" y="0"/>
                    <a:pt x="4143" y="62"/>
                    <a:pt x="4143" y="139"/>
                  </a:cubicBezTo>
                  <a:cubicBezTo>
                    <a:pt x="4143" y="216"/>
                    <a:pt x="4081" y="279"/>
                    <a:pt x="4004" y="279"/>
                  </a:cubicBezTo>
                  <a:lnTo>
                    <a:pt x="140" y="279"/>
                  </a:lnTo>
                  <a:cubicBezTo>
                    <a:pt x="101" y="279"/>
                    <a:pt x="66" y="263"/>
                    <a:pt x="41" y="238"/>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spTree>
    <p:extLst>
      <p:ext uri="{BB962C8B-B14F-4D97-AF65-F5344CB8AC3E}">
        <p14:creationId xmlns:p14="http://schemas.microsoft.com/office/powerpoint/2010/main" val="3225396976"/>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xEl>
                                              <p:pRg st="0" end="0"/>
                                            </p:txEl>
                                          </p:spTgt>
                                        </p:tgtEl>
                                        <p:attrNameLst>
                                          <p:attrName>style.visibility</p:attrName>
                                        </p:attrNameLst>
                                      </p:cBhvr>
                                      <p:to>
                                        <p:strVal val="visible"/>
                                      </p:to>
                                    </p:set>
                                    <p:animEffect transition="in" filter="fade">
                                      <p:cBhvr>
                                        <p:cTn id="10" dur="500"/>
                                        <p:tgtEl>
                                          <p:spTgt spid="15">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1">
                                            <p:txEl>
                                              <p:pRg st="0" end="0"/>
                                            </p:txEl>
                                          </p:spTgt>
                                        </p:tgtEl>
                                        <p:attrNameLst>
                                          <p:attrName>style.visibility</p:attrName>
                                        </p:attrNameLst>
                                      </p:cBhvr>
                                      <p:to>
                                        <p:strVal val="visible"/>
                                      </p:to>
                                    </p:set>
                                    <p:animEffect transition="in" filter="fade">
                                      <p:cBhvr>
                                        <p:cTn id="13" dur="500"/>
                                        <p:tgtEl>
                                          <p:spTgt spid="41">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fade">
                                      <p:cBhvr>
                                        <p:cTn id="21" dur="500"/>
                                        <p:tgtEl>
                                          <p:spTgt spid="5">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3">
                                            <p:txEl>
                                              <p:pRg st="0" end="0"/>
                                            </p:txEl>
                                          </p:spTgt>
                                        </p:tgtEl>
                                        <p:attrNameLst>
                                          <p:attrName>style.visibility</p:attrName>
                                        </p:attrNameLst>
                                      </p:cBhvr>
                                      <p:to>
                                        <p:strVal val="visible"/>
                                      </p:to>
                                    </p:set>
                                    <p:animEffect transition="in" filter="fade">
                                      <p:cBhvr>
                                        <p:cTn id="24" dur="500"/>
                                        <p:tgtEl>
                                          <p:spTgt spid="43">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fade">
                                      <p:cBhvr>
                                        <p:cTn id="29" dur="500"/>
                                        <p:tgtEl>
                                          <p:spTgt spid="3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fade">
                                      <p:cBhvr>
                                        <p:cTn id="32" dur="500"/>
                                        <p:tgtEl>
                                          <p:spTgt spid="7">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5">
                                            <p:txEl>
                                              <p:pRg st="0" end="0"/>
                                            </p:txEl>
                                          </p:spTgt>
                                        </p:tgtEl>
                                        <p:attrNameLst>
                                          <p:attrName>style.visibility</p:attrName>
                                        </p:attrNameLst>
                                      </p:cBhvr>
                                      <p:to>
                                        <p:strVal val="visible"/>
                                      </p:to>
                                    </p:set>
                                    <p:animEffect transition="in" filter="fade">
                                      <p:cBhvr>
                                        <p:cTn id="35" dur="500"/>
                                        <p:tgtEl>
                                          <p:spTgt spid="45">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50"/>
                                        </p:tgtEl>
                                        <p:attrNameLst>
                                          <p:attrName>style.visibility</p:attrName>
                                        </p:attrNameLst>
                                      </p:cBhvr>
                                      <p:to>
                                        <p:strVal val="visible"/>
                                      </p:to>
                                    </p:set>
                                    <p:animEffect transition="in" filter="fade">
                                      <p:cBhvr>
                                        <p:cTn id="40" dur="500"/>
                                        <p:tgtEl>
                                          <p:spTgt spid="50"/>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40"/>
                                        </p:tgtEl>
                                        <p:attrNameLst>
                                          <p:attrName>style.visibility</p:attrName>
                                        </p:attrNameLst>
                                      </p:cBhvr>
                                      <p:to>
                                        <p:strVal val="visible"/>
                                      </p:to>
                                    </p:set>
                                    <p:animEffect transition="in" filter="fade">
                                      <p:cBhvr>
                                        <p:cTn id="45" dur="500"/>
                                        <p:tgtEl>
                                          <p:spTgt spid="40"/>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57"/>
                                        </p:tgtEl>
                                        <p:attrNameLst>
                                          <p:attrName>style.visibility</p:attrName>
                                        </p:attrNameLst>
                                      </p:cBhvr>
                                      <p:to>
                                        <p:strVal val="visible"/>
                                      </p:to>
                                    </p:set>
                                    <p:animEffect transition="in" filter="fade">
                                      <p:cBhvr>
                                        <p:cTn id="50"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5" grpId="0" build="p">
        <p:tmplLst>
          <p:tmpl lvl="1">
            <p:tnLst>
              <p:par>
                <p:cTn presetID="10"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7" grpId="0" build="p">
        <p:tmplLst>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41" grpId="0" build="p">
        <p:tmplLst>
          <p:tmpl lvl="1">
            <p:tnLst>
              <p:par>
                <p:cTn presetID="10" presetClass="entr" presetSubtype="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3" grpId="0" build="p">
        <p:tmplLst>
          <p:tmpl lvl="1">
            <p:tnLst>
              <p:par>
                <p:cTn presetID="10" presetClass="entr" presetSubtype="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5" grpId="0" build="p">
        <p:tmplLst>
          <p:tmpl lvl="1">
            <p:tnLst>
              <p:par>
                <p:cTn presetID="10" presetClass="entr" presetSubtype="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fade">
                      <p:cBhvr>
                        <p:cTn dur="500"/>
                        <p:tgtEl>
                          <p:spTgt spid="45"/>
                        </p:tgtEl>
                      </p:cBhvr>
                    </p:animEffect>
                  </p:childTnLst>
                </p:cTn>
              </p:par>
            </p:tnLst>
          </p:tmpl>
        </p:tmplLst>
      </p:bldP>
    </p:bld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Punkter pilar vit animerad">
    <p:spTree>
      <p:nvGrpSpPr>
        <p:cNvPr id="1" name=""/>
        <p:cNvGrpSpPr/>
        <p:nvPr/>
      </p:nvGrpSpPr>
      <p:grpSpPr>
        <a:xfrm>
          <a:off x="0" y="0"/>
          <a:ext cx="0" cy="0"/>
          <a:chOff x="0" y="0"/>
          <a:chExt cx="0" cy="0"/>
        </a:xfrm>
      </p:grpSpPr>
      <p:sp>
        <p:nvSpPr>
          <p:cNvPr id="15" name="Platshållare för text 14"/>
          <p:cNvSpPr>
            <a:spLocks noGrp="1"/>
          </p:cNvSpPr>
          <p:nvPr>
            <p:ph type="body" sz="quarter" idx="11" hasCustomPrompt="1"/>
          </p:nvPr>
        </p:nvSpPr>
        <p:spPr>
          <a:xfrm>
            <a:off x="3282213" y="980282"/>
            <a:ext cx="5760000" cy="471871"/>
          </a:xfrm>
          <a:prstGeom prst="rect">
            <a:avLst/>
          </a:prstGeom>
        </p:spPr>
        <p:txBody>
          <a:bodyPr numCol="1" anchor="t" anchorCtr="0">
            <a:noAutofit/>
          </a:bodyPr>
          <a:lstStyle>
            <a:lvl1pPr marL="0" marR="0" indent="0" algn="l" defTabSz="609585" rtl="0" eaLnBrk="1" fontAlgn="auto" latinLnBrk="0" hangingPunct="1">
              <a:lnSpc>
                <a:spcPct val="100000"/>
              </a:lnSpc>
              <a:spcBef>
                <a:spcPct val="20000"/>
              </a:spcBef>
              <a:spcAft>
                <a:spcPts val="0"/>
              </a:spcAft>
              <a:buClrTx/>
              <a:buSzTx/>
              <a:buFont typeface="Arial"/>
              <a:buNone/>
              <a:tabLst/>
              <a:defRPr sz="2667" b="1" baseline="0">
                <a:solidFill>
                  <a:schemeClr val="accent2"/>
                </a:solidFill>
                <a:latin typeface="+mj-lt"/>
              </a:defRPr>
            </a:lvl1pPr>
          </a:lstStyle>
          <a:p>
            <a:pPr lvl="0"/>
            <a:r>
              <a:rPr lang="sv-SE" dirty="0"/>
              <a:t>Rubrik 20 pt</a:t>
            </a:r>
          </a:p>
        </p:txBody>
      </p:sp>
      <p:sp>
        <p:nvSpPr>
          <p:cNvPr id="5" name="Platshållare för text 14"/>
          <p:cNvSpPr>
            <a:spLocks noGrp="1"/>
          </p:cNvSpPr>
          <p:nvPr>
            <p:ph type="body" sz="quarter" idx="15" hasCustomPrompt="1"/>
          </p:nvPr>
        </p:nvSpPr>
        <p:spPr>
          <a:xfrm>
            <a:off x="3282213" y="2727662"/>
            <a:ext cx="5760000" cy="471871"/>
          </a:xfrm>
          <a:prstGeom prst="rect">
            <a:avLst/>
          </a:prstGeom>
        </p:spPr>
        <p:txBody>
          <a:bodyPr numCol="1" anchor="t" anchorCtr="0">
            <a:noAutofit/>
          </a:bodyPr>
          <a:lstStyle>
            <a:lvl1pPr marL="0" marR="0" indent="0" algn="l" defTabSz="609585" rtl="0" eaLnBrk="1" fontAlgn="auto" latinLnBrk="0" hangingPunct="1">
              <a:lnSpc>
                <a:spcPct val="100000"/>
              </a:lnSpc>
              <a:spcBef>
                <a:spcPct val="20000"/>
              </a:spcBef>
              <a:spcAft>
                <a:spcPts val="0"/>
              </a:spcAft>
              <a:buClrTx/>
              <a:buSzTx/>
              <a:buFont typeface="Arial"/>
              <a:buNone/>
              <a:tabLst/>
              <a:defRPr sz="2667" b="1" baseline="0">
                <a:solidFill>
                  <a:schemeClr val="accent2"/>
                </a:solidFill>
                <a:latin typeface="+mj-lt"/>
              </a:defRPr>
            </a:lvl1pPr>
          </a:lstStyle>
          <a:p>
            <a:pPr lvl="0"/>
            <a:r>
              <a:rPr lang="sv-SE" dirty="0"/>
              <a:t>Rubrik 20 pt</a:t>
            </a:r>
          </a:p>
        </p:txBody>
      </p:sp>
      <p:sp>
        <p:nvSpPr>
          <p:cNvPr id="7" name="Platshållare för text 14"/>
          <p:cNvSpPr>
            <a:spLocks noGrp="1"/>
          </p:cNvSpPr>
          <p:nvPr>
            <p:ph type="body" sz="quarter" idx="17" hasCustomPrompt="1"/>
          </p:nvPr>
        </p:nvSpPr>
        <p:spPr>
          <a:xfrm>
            <a:off x="3282213" y="4383882"/>
            <a:ext cx="5760000" cy="471871"/>
          </a:xfrm>
          <a:prstGeom prst="rect">
            <a:avLst/>
          </a:prstGeom>
        </p:spPr>
        <p:txBody>
          <a:bodyPr numCol="1" anchor="t" anchorCtr="0">
            <a:noAutofit/>
          </a:bodyPr>
          <a:lstStyle>
            <a:lvl1pPr marL="0" marR="0" indent="0" algn="l" defTabSz="609585" rtl="0" eaLnBrk="1" fontAlgn="auto" latinLnBrk="0" hangingPunct="1">
              <a:lnSpc>
                <a:spcPct val="100000"/>
              </a:lnSpc>
              <a:spcBef>
                <a:spcPct val="20000"/>
              </a:spcBef>
              <a:spcAft>
                <a:spcPts val="0"/>
              </a:spcAft>
              <a:buClrTx/>
              <a:buSzTx/>
              <a:buFont typeface="Arial"/>
              <a:buNone/>
              <a:tabLst/>
              <a:defRPr sz="2667" b="1" baseline="0">
                <a:solidFill>
                  <a:schemeClr val="accent2"/>
                </a:solidFill>
                <a:latin typeface="+mj-lt"/>
              </a:defRPr>
            </a:lvl1pPr>
          </a:lstStyle>
          <a:p>
            <a:pPr lvl="0"/>
            <a:r>
              <a:rPr lang="sv-SE" dirty="0"/>
              <a:t>Rubrik 20 pt</a:t>
            </a:r>
          </a:p>
        </p:txBody>
      </p:sp>
      <p:grpSp>
        <p:nvGrpSpPr>
          <p:cNvPr id="2" name="Group 4"/>
          <p:cNvGrpSpPr>
            <a:grpSpLocks noChangeAspect="1"/>
          </p:cNvGrpSpPr>
          <p:nvPr/>
        </p:nvGrpSpPr>
        <p:grpSpPr bwMode="auto">
          <a:xfrm>
            <a:off x="-201083" y="825331"/>
            <a:ext cx="3198284" cy="755651"/>
            <a:chOff x="-95" y="439"/>
            <a:chExt cx="1511" cy="357"/>
          </a:xfrm>
        </p:grpSpPr>
        <p:sp>
          <p:nvSpPr>
            <p:cNvPr id="9" name="Freeform 5"/>
            <p:cNvSpPr>
              <a:spLocks/>
            </p:cNvSpPr>
            <p:nvPr userDrawn="1"/>
          </p:nvSpPr>
          <p:spPr bwMode="auto">
            <a:xfrm>
              <a:off x="1182" y="562"/>
              <a:ext cx="234" cy="234"/>
            </a:xfrm>
            <a:custGeom>
              <a:avLst/>
              <a:gdLst>
                <a:gd name="T0" fmla="*/ 55 w 642"/>
                <a:gd name="T1" fmla="*/ 390 h 642"/>
                <a:gd name="T2" fmla="*/ 55 w 642"/>
                <a:gd name="T3" fmla="*/ 390 h 642"/>
                <a:gd name="T4" fmla="*/ 390 w 642"/>
                <a:gd name="T5" fmla="*/ 54 h 642"/>
                <a:gd name="T6" fmla="*/ 588 w 642"/>
                <a:gd name="T7" fmla="*/ 54 h 642"/>
                <a:gd name="T8" fmla="*/ 588 w 642"/>
                <a:gd name="T9" fmla="*/ 251 h 642"/>
                <a:gd name="T10" fmla="*/ 252 w 642"/>
                <a:gd name="T11" fmla="*/ 587 h 642"/>
                <a:gd name="T12" fmla="*/ 55 w 642"/>
                <a:gd name="T13" fmla="*/ 587 h 642"/>
                <a:gd name="T14" fmla="*/ 55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5" y="390"/>
                  </a:moveTo>
                  <a:lnTo>
                    <a:pt x="55" y="390"/>
                  </a:lnTo>
                  <a:lnTo>
                    <a:pt x="390" y="54"/>
                  </a:lnTo>
                  <a:cubicBezTo>
                    <a:pt x="445" y="0"/>
                    <a:pt x="533" y="0"/>
                    <a:pt x="588" y="54"/>
                  </a:cubicBezTo>
                  <a:cubicBezTo>
                    <a:pt x="642" y="109"/>
                    <a:pt x="642" y="197"/>
                    <a:pt x="588" y="251"/>
                  </a:cubicBezTo>
                  <a:lnTo>
                    <a:pt x="252" y="587"/>
                  </a:lnTo>
                  <a:cubicBezTo>
                    <a:pt x="197" y="642"/>
                    <a:pt x="109" y="642"/>
                    <a:pt x="55" y="587"/>
                  </a:cubicBezTo>
                  <a:cubicBezTo>
                    <a:pt x="0" y="533"/>
                    <a:pt x="0" y="444"/>
                    <a:pt x="55" y="390"/>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0" name="Freeform 6"/>
            <p:cNvSpPr>
              <a:spLocks/>
            </p:cNvSpPr>
            <p:nvPr userDrawn="1"/>
          </p:nvSpPr>
          <p:spPr bwMode="auto">
            <a:xfrm>
              <a:off x="1348" y="606"/>
              <a:ext cx="24" cy="23"/>
            </a:xfrm>
            <a:custGeom>
              <a:avLst/>
              <a:gdLst>
                <a:gd name="T0" fmla="*/ 12 w 65"/>
                <a:gd name="T1" fmla="*/ 54 h 65"/>
                <a:gd name="T2" fmla="*/ 12 w 65"/>
                <a:gd name="T3" fmla="*/ 54 h 65"/>
                <a:gd name="T4" fmla="*/ 12 w 65"/>
                <a:gd name="T5" fmla="*/ 12 h 65"/>
                <a:gd name="T6" fmla="*/ 54 w 65"/>
                <a:gd name="T7" fmla="*/ 12 h 65"/>
                <a:gd name="T8" fmla="*/ 54 w 65"/>
                <a:gd name="T9" fmla="*/ 54 h 65"/>
                <a:gd name="T10" fmla="*/ 12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12" y="54"/>
                  </a:moveTo>
                  <a:lnTo>
                    <a:pt x="12" y="54"/>
                  </a:lnTo>
                  <a:cubicBezTo>
                    <a:pt x="0" y="42"/>
                    <a:pt x="0" y="24"/>
                    <a:pt x="12" y="12"/>
                  </a:cubicBezTo>
                  <a:cubicBezTo>
                    <a:pt x="23" y="0"/>
                    <a:pt x="42" y="0"/>
                    <a:pt x="54" y="12"/>
                  </a:cubicBezTo>
                  <a:cubicBezTo>
                    <a:pt x="65" y="23"/>
                    <a:pt x="65" y="42"/>
                    <a:pt x="54" y="54"/>
                  </a:cubicBezTo>
                  <a:cubicBezTo>
                    <a:pt x="42" y="65"/>
                    <a:pt x="24" y="65"/>
                    <a:pt x="12"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1" name="Freeform 7"/>
            <p:cNvSpPr>
              <a:spLocks/>
            </p:cNvSpPr>
            <p:nvPr userDrawn="1"/>
          </p:nvSpPr>
          <p:spPr bwMode="auto">
            <a:xfrm>
              <a:off x="1182" y="439"/>
              <a:ext cx="234" cy="235"/>
            </a:xfrm>
            <a:custGeom>
              <a:avLst/>
              <a:gdLst>
                <a:gd name="T0" fmla="*/ 252 w 642"/>
                <a:gd name="T1" fmla="*/ 55 h 642"/>
                <a:gd name="T2" fmla="*/ 252 w 642"/>
                <a:gd name="T3" fmla="*/ 55 h 642"/>
                <a:gd name="T4" fmla="*/ 588 w 642"/>
                <a:gd name="T5" fmla="*/ 390 h 642"/>
                <a:gd name="T6" fmla="*/ 588 w 642"/>
                <a:gd name="T7" fmla="*/ 587 h 642"/>
                <a:gd name="T8" fmla="*/ 390 w 642"/>
                <a:gd name="T9" fmla="*/ 587 h 642"/>
                <a:gd name="T10" fmla="*/ 55 w 642"/>
                <a:gd name="T11" fmla="*/ 252 h 642"/>
                <a:gd name="T12" fmla="*/ 55 w 642"/>
                <a:gd name="T13" fmla="*/ 55 h 642"/>
                <a:gd name="T14" fmla="*/ 252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2" y="55"/>
                  </a:moveTo>
                  <a:lnTo>
                    <a:pt x="252" y="55"/>
                  </a:lnTo>
                  <a:lnTo>
                    <a:pt x="588" y="390"/>
                  </a:lnTo>
                  <a:cubicBezTo>
                    <a:pt x="642" y="445"/>
                    <a:pt x="642" y="533"/>
                    <a:pt x="588" y="587"/>
                  </a:cubicBezTo>
                  <a:cubicBezTo>
                    <a:pt x="533" y="642"/>
                    <a:pt x="445" y="642"/>
                    <a:pt x="390" y="587"/>
                  </a:cubicBezTo>
                  <a:lnTo>
                    <a:pt x="55" y="252"/>
                  </a:lnTo>
                  <a:cubicBezTo>
                    <a:pt x="0" y="197"/>
                    <a:pt x="0" y="109"/>
                    <a:pt x="55" y="55"/>
                  </a:cubicBezTo>
                  <a:cubicBezTo>
                    <a:pt x="109" y="0"/>
                    <a:pt x="197" y="0"/>
                    <a:pt x="252" y="55"/>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2" name="Freeform 8"/>
            <p:cNvSpPr>
              <a:spLocks/>
            </p:cNvSpPr>
            <p:nvPr userDrawn="1"/>
          </p:nvSpPr>
          <p:spPr bwMode="auto">
            <a:xfrm>
              <a:off x="1348" y="606"/>
              <a:ext cx="24" cy="23"/>
            </a:xfrm>
            <a:custGeom>
              <a:avLst/>
              <a:gdLst>
                <a:gd name="T0" fmla="*/ 12 w 65"/>
                <a:gd name="T1" fmla="*/ 12 h 65"/>
                <a:gd name="T2" fmla="*/ 12 w 65"/>
                <a:gd name="T3" fmla="*/ 12 h 65"/>
                <a:gd name="T4" fmla="*/ 54 w 65"/>
                <a:gd name="T5" fmla="*/ 12 h 65"/>
                <a:gd name="T6" fmla="*/ 54 w 65"/>
                <a:gd name="T7" fmla="*/ 54 h 65"/>
                <a:gd name="T8" fmla="*/ 12 w 65"/>
                <a:gd name="T9" fmla="*/ 54 h 65"/>
                <a:gd name="T10" fmla="*/ 12 w 65"/>
                <a:gd name="T11" fmla="*/ 12 h 65"/>
              </a:gdLst>
              <a:ahLst/>
              <a:cxnLst>
                <a:cxn ang="0">
                  <a:pos x="T0" y="T1"/>
                </a:cxn>
                <a:cxn ang="0">
                  <a:pos x="T2" y="T3"/>
                </a:cxn>
                <a:cxn ang="0">
                  <a:pos x="T4" y="T5"/>
                </a:cxn>
                <a:cxn ang="0">
                  <a:pos x="T6" y="T7"/>
                </a:cxn>
                <a:cxn ang="0">
                  <a:pos x="T8" y="T9"/>
                </a:cxn>
                <a:cxn ang="0">
                  <a:pos x="T10" y="T11"/>
                </a:cxn>
              </a:cxnLst>
              <a:rect l="0" t="0" r="r" b="b"/>
              <a:pathLst>
                <a:path w="65" h="65">
                  <a:moveTo>
                    <a:pt x="12" y="12"/>
                  </a:moveTo>
                  <a:lnTo>
                    <a:pt x="12" y="12"/>
                  </a:lnTo>
                  <a:cubicBezTo>
                    <a:pt x="23" y="0"/>
                    <a:pt x="42" y="0"/>
                    <a:pt x="54" y="12"/>
                  </a:cubicBezTo>
                  <a:cubicBezTo>
                    <a:pt x="65" y="23"/>
                    <a:pt x="65" y="42"/>
                    <a:pt x="54" y="54"/>
                  </a:cubicBezTo>
                  <a:cubicBezTo>
                    <a:pt x="42" y="65"/>
                    <a:pt x="24" y="65"/>
                    <a:pt x="12" y="54"/>
                  </a:cubicBezTo>
                  <a:cubicBezTo>
                    <a:pt x="0" y="42"/>
                    <a:pt x="0" y="24"/>
                    <a:pt x="12" y="12"/>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7" name="Freeform 9"/>
            <p:cNvSpPr>
              <a:spLocks/>
            </p:cNvSpPr>
            <p:nvPr userDrawn="1"/>
          </p:nvSpPr>
          <p:spPr bwMode="auto">
            <a:xfrm>
              <a:off x="-95" y="566"/>
              <a:ext cx="1506" cy="102"/>
            </a:xfrm>
            <a:custGeom>
              <a:avLst/>
              <a:gdLst>
                <a:gd name="T0" fmla="*/ 40 w 4142"/>
                <a:gd name="T1" fmla="*/ 238 h 279"/>
                <a:gd name="T2" fmla="*/ 40 w 4142"/>
                <a:gd name="T3" fmla="*/ 238 h 279"/>
                <a:gd name="T4" fmla="*/ 0 w 4142"/>
                <a:gd name="T5" fmla="*/ 140 h 279"/>
                <a:gd name="T6" fmla="*/ 139 w 4142"/>
                <a:gd name="T7" fmla="*/ 0 h 279"/>
                <a:gd name="T8" fmla="*/ 4003 w 4142"/>
                <a:gd name="T9" fmla="*/ 0 h 279"/>
                <a:gd name="T10" fmla="*/ 4142 w 4142"/>
                <a:gd name="T11" fmla="*/ 140 h 279"/>
                <a:gd name="T12" fmla="*/ 4003 w 4142"/>
                <a:gd name="T13" fmla="*/ 279 h 279"/>
                <a:gd name="T14" fmla="*/ 139 w 4142"/>
                <a:gd name="T15" fmla="*/ 279 h 279"/>
                <a:gd name="T16" fmla="*/ 40 w 4142"/>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2" h="279">
                  <a:moveTo>
                    <a:pt x="40" y="238"/>
                  </a:moveTo>
                  <a:lnTo>
                    <a:pt x="40" y="238"/>
                  </a:lnTo>
                  <a:cubicBezTo>
                    <a:pt x="15" y="213"/>
                    <a:pt x="0" y="178"/>
                    <a:pt x="0" y="140"/>
                  </a:cubicBezTo>
                  <a:cubicBezTo>
                    <a:pt x="0" y="63"/>
                    <a:pt x="62" y="0"/>
                    <a:pt x="139" y="0"/>
                  </a:cubicBezTo>
                  <a:lnTo>
                    <a:pt x="4003" y="0"/>
                  </a:lnTo>
                  <a:cubicBezTo>
                    <a:pt x="4080" y="0"/>
                    <a:pt x="4142" y="63"/>
                    <a:pt x="4142" y="140"/>
                  </a:cubicBezTo>
                  <a:cubicBezTo>
                    <a:pt x="4142" y="217"/>
                    <a:pt x="4080" y="279"/>
                    <a:pt x="4003" y="279"/>
                  </a:cubicBezTo>
                  <a:lnTo>
                    <a:pt x="139" y="279"/>
                  </a:lnTo>
                  <a:cubicBezTo>
                    <a:pt x="100" y="279"/>
                    <a:pt x="66" y="264"/>
                    <a:pt x="40" y="238"/>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9" name="Freeform 10"/>
            <p:cNvSpPr>
              <a:spLocks/>
            </p:cNvSpPr>
            <p:nvPr userDrawn="1"/>
          </p:nvSpPr>
          <p:spPr bwMode="auto">
            <a:xfrm>
              <a:off x="1348" y="606"/>
              <a:ext cx="24" cy="23"/>
            </a:xfrm>
            <a:custGeom>
              <a:avLst/>
              <a:gdLst>
                <a:gd name="T0" fmla="*/ 54 w 65"/>
                <a:gd name="T1" fmla="*/ 54 h 65"/>
                <a:gd name="T2" fmla="*/ 54 w 65"/>
                <a:gd name="T3" fmla="*/ 54 h 65"/>
                <a:gd name="T4" fmla="*/ 12 w 65"/>
                <a:gd name="T5" fmla="*/ 54 h 65"/>
                <a:gd name="T6" fmla="*/ 12 w 65"/>
                <a:gd name="T7" fmla="*/ 12 h 65"/>
                <a:gd name="T8" fmla="*/ 54 w 65"/>
                <a:gd name="T9" fmla="*/ 12 h 65"/>
                <a:gd name="T10" fmla="*/ 54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54" y="54"/>
                  </a:moveTo>
                  <a:lnTo>
                    <a:pt x="54" y="54"/>
                  </a:lnTo>
                  <a:cubicBezTo>
                    <a:pt x="42" y="65"/>
                    <a:pt x="24" y="65"/>
                    <a:pt x="12" y="54"/>
                  </a:cubicBezTo>
                  <a:cubicBezTo>
                    <a:pt x="0" y="42"/>
                    <a:pt x="0" y="24"/>
                    <a:pt x="12" y="12"/>
                  </a:cubicBezTo>
                  <a:cubicBezTo>
                    <a:pt x="23" y="0"/>
                    <a:pt x="42" y="0"/>
                    <a:pt x="54" y="12"/>
                  </a:cubicBezTo>
                  <a:cubicBezTo>
                    <a:pt x="65" y="23"/>
                    <a:pt x="65" y="42"/>
                    <a:pt x="54"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grpSp>
        <p:nvGrpSpPr>
          <p:cNvPr id="22" name="Group 13"/>
          <p:cNvGrpSpPr>
            <a:grpSpLocks noChangeAspect="1"/>
          </p:cNvGrpSpPr>
          <p:nvPr/>
        </p:nvGrpSpPr>
        <p:grpSpPr bwMode="auto">
          <a:xfrm>
            <a:off x="-110067" y="2572711"/>
            <a:ext cx="3200400" cy="755651"/>
            <a:chOff x="-52" y="1282"/>
            <a:chExt cx="1512" cy="357"/>
          </a:xfrm>
        </p:grpSpPr>
        <p:sp>
          <p:nvSpPr>
            <p:cNvPr id="24" name="Freeform 14"/>
            <p:cNvSpPr>
              <a:spLocks/>
            </p:cNvSpPr>
            <p:nvPr userDrawn="1"/>
          </p:nvSpPr>
          <p:spPr bwMode="auto">
            <a:xfrm>
              <a:off x="1226" y="1404"/>
              <a:ext cx="234" cy="235"/>
            </a:xfrm>
            <a:custGeom>
              <a:avLst/>
              <a:gdLst>
                <a:gd name="T0" fmla="*/ 55 w 642"/>
                <a:gd name="T1" fmla="*/ 390 h 642"/>
                <a:gd name="T2" fmla="*/ 55 w 642"/>
                <a:gd name="T3" fmla="*/ 390 h 642"/>
                <a:gd name="T4" fmla="*/ 390 w 642"/>
                <a:gd name="T5" fmla="*/ 54 h 642"/>
                <a:gd name="T6" fmla="*/ 588 w 642"/>
                <a:gd name="T7" fmla="*/ 54 h 642"/>
                <a:gd name="T8" fmla="*/ 588 w 642"/>
                <a:gd name="T9" fmla="*/ 251 h 642"/>
                <a:gd name="T10" fmla="*/ 252 w 642"/>
                <a:gd name="T11" fmla="*/ 587 h 642"/>
                <a:gd name="T12" fmla="*/ 55 w 642"/>
                <a:gd name="T13" fmla="*/ 587 h 642"/>
                <a:gd name="T14" fmla="*/ 55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5" y="390"/>
                  </a:moveTo>
                  <a:lnTo>
                    <a:pt x="55" y="390"/>
                  </a:lnTo>
                  <a:lnTo>
                    <a:pt x="390" y="54"/>
                  </a:lnTo>
                  <a:cubicBezTo>
                    <a:pt x="445" y="0"/>
                    <a:pt x="533" y="0"/>
                    <a:pt x="588" y="54"/>
                  </a:cubicBezTo>
                  <a:cubicBezTo>
                    <a:pt x="642" y="109"/>
                    <a:pt x="642" y="197"/>
                    <a:pt x="588" y="251"/>
                  </a:cubicBezTo>
                  <a:lnTo>
                    <a:pt x="252" y="587"/>
                  </a:lnTo>
                  <a:cubicBezTo>
                    <a:pt x="197" y="642"/>
                    <a:pt x="109" y="642"/>
                    <a:pt x="55" y="587"/>
                  </a:cubicBezTo>
                  <a:cubicBezTo>
                    <a:pt x="0" y="533"/>
                    <a:pt x="0" y="444"/>
                    <a:pt x="55" y="390"/>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5" name="Freeform 15"/>
            <p:cNvSpPr>
              <a:spLocks/>
            </p:cNvSpPr>
            <p:nvPr userDrawn="1"/>
          </p:nvSpPr>
          <p:spPr bwMode="auto">
            <a:xfrm>
              <a:off x="1392" y="1448"/>
              <a:ext cx="24" cy="24"/>
            </a:xfrm>
            <a:custGeom>
              <a:avLst/>
              <a:gdLst>
                <a:gd name="T0" fmla="*/ 12 w 65"/>
                <a:gd name="T1" fmla="*/ 54 h 65"/>
                <a:gd name="T2" fmla="*/ 12 w 65"/>
                <a:gd name="T3" fmla="*/ 54 h 65"/>
                <a:gd name="T4" fmla="*/ 12 w 65"/>
                <a:gd name="T5" fmla="*/ 12 h 65"/>
                <a:gd name="T6" fmla="*/ 54 w 65"/>
                <a:gd name="T7" fmla="*/ 12 h 65"/>
                <a:gd name="T8" fmla="*/ 54 w 65"/>
                <a:gd name="T9" fmla="*/ 54 h 65"/>
                <a:gd name="T10" fmla="*/ 12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12" y="54"/>
                  </a:moveTo>
                  <a:lnTo>
                    <a:pt x="12" y="54"/>
                  </a:lnTo>
                  <a:cubicBezTo>
                    <a:pt x="0" y="42"/>
                    <a:pt x="0" y="24"/>
                    <a:pt x="12" y="12"/>
                  </a:cubicBezTo>
                  <a:cubicBezTo>
                    <a:pt x="23" y="0"/>
                    <a:pt x="42" y="0"/>
                    <a:pt x="54" y="12"/>
                  </a:cubicBezTo>
                  <a:cubicBezTo>
                    <a:pt x="65" y="23"/>
                    <a:pt x="65" y="42"/>
                    <a:pt x="54" y="54"/>
                  </a:cubicBezTo>
                  <a:cubicBezTo>
                    <a:pt x="42" y="65"/>
                    <a:pt x="24" y="65"/>
                    <a:pt x="12"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6" name="Freeform 16"/>
            <p:cNvSpPr>
              <a:spLocks/>
            </p:cNvSpPr>
            <p:nvPr userDrawn="1"/>
          </p:nvSpPr>
          <p:spPr bwMode="auto">
            <a:xfrm>
              <a:off x="1226" y="1282"/>
              <a:ext cx="234" cy="234"/>
            </a:xfrm>
            <a:custGeom>
              <a:avLst/>
              <a:gdLst>
                <a:gd name="T0" fmla="*/ 252 w 642"/>
                <a:gd name="T1" fmla="*/ 55 h 642"/>
                <a:gd name="T2" fmla="*/ 252 w 642"/>
                <a:gd name="T3" fmla="*/ 55 h 642"/>
                <a:gd name="T4" fmla="*/ 588 w 642"/>
                <a:gd name="T5" fmla="*/ 390 h 642"/>
                <a:gd name="T6" fmla="*/ 588 w 642"/>
                <a:gd name="T7" fmla="*/ 587 h 642"/>
                <a:gd name="T8" fmla="*/ 390 w 642"/>
                <a:gd name="T9" fmla="*/ 587 h 642"/>
                <a:gd name="T10" fmla="*/ 55 w 642"/>
                <a:gd name="T11" fmla="*/ 252 h 642"/>
                <a:gd name="T12" fmla="*/ 55 w 642"/>
                <a:gd name="T13" fmla="*/ 55 h 642"/>
                <a:gd name="T14" fmla="*/ 252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2" y="55"/>
                  </a:moveTo>
                  <a:lnTo>
                    <a:pt x="252" y="55"/>
                  </a:lnTo>
                  <a:lnTo>
                    <a:pt x="588" y="390"/>
                  </a:lnTo>
                  <a:cubicBezTo>
                    <a:pt x="642" y="445"/>
                    <a:pt x="642" y="533"/>
                    <a:pt x="588" y="587"/>
                  </a:cubicBezTo>
                  <a:cubicBezTo>
                    <a:pt x="533" y="642"/>
                    <a:pt x="445" y="642"/>
                    <a:pt x="390" y="587"/>
                  </a:cubicBezTo>
                  <a:lnTo>
                    <a:pt x="55" y="252"/>
                  </a:lnTo>
                  <a:cubicBezTo>
                    <a:pt x="0" y="197"/>
                    <a:pt x="0" y="109"/>
                    <a:pt x="55" y="55"/>
                  </a:cubicBezTo>
                  <a:cubicBezTo>
                    <a:pt x="109" y="0"/>
                    <a:pt x="197" y="0"/>
                    <a:pt x="252" y="55"/>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7" name="Freeform 17"/>
            <p:cNvSpPr>
              <a:spLocks/>
            </p:cNvSpPr>
            <p:nvPr userDrawn="1"/>
          </p:nvSpPr>
          <p:spPr bwMode="auto">
            <a:xfrm>
              <a:off x="1392" y="1448"/>
              <a:ext cx="24" cy="24"/>
            </a:xfrm>
            <a:custGeom>
              <a:avLst/>
              <a:gdLst>
                <a:gd name="T0" fmla="*/ 12 w 65"/>
                <a:gd name="T1" fmla="*/ 12 h 65"/>
                <a:gd name="T2" fmla="*/ 12 w 65"/>
                <a:gd name="T3" fmla="*/ 12 h 65"/>
                <a:gd name="T4" fmla="*/ 54 w 65"/>
                <a:gd name="T5" fmla="*/ 12 h 65"/>
                <a:gd name="T6" fmla="*/ 54 w 65"/>
                <a:gd name="T7" fmla="*/ 54 h 65"/>
                <a:gd name="T8" fmla="*/ 12 w 65"/>
                <a:gd name="T9" fmla="*/ 54 h 65"/>
                <a:gd name="T10" fmla="*/ 12 w 65"/>
                <a:gd name="T11" fmla="*/ 12 h 65"/>
              </a:gdLst>
              <a:ahLst/>
              <a:cxnLst>
                <a:cxn ang="0">
                  <a:pos x="T0" y="T1"/>
                </a:cxn>
                <a:cxn ang="0">
                  <a:pos x="T2" y="T3"/>
                </a:cxn>
                <a:cxn ang="0">
                  <a:pos x="T4" y="T5"/>
                </a:cxn>
                <a:cxn ang="0">
                  <a:pos x="T6" y="T7"/>
                </a:cxn>
                <a:cxn ang="0">
                  <a:pos x="T8" y="T9"/>
                </a:cxn>
                <a:cxn ang="0">
                  <a:pos x="T10" y="T11"/>
                </a:cxn>
              </a:cxnLst>
              <a:rect l="0" t="0" r="r" b="b"/>
              <a:pathLst>
                <a:path w="65" h="65">
                  <a:moveTo>
                    <a:pt x="12" y="12"/>
                  </a:moveTo>
                  <a:lnTo>
                    <a:pt x="12" y="12"/>
                  </a:lnTo>
                  <a:cubicBezTo>
                    <a:pt x="23" y="0"/>
                    <a:pt x="42" y="0"/>
                    <a:pt x="54" y="12"/>
                  </a:cubicBezTo>
                  <a:cubicBezTo>
                    <a:pt x="65" y="23"/>
                    <a:pt x="65" y="42"/>
                    <a:pt x="54" y="54"/>
                  </a:cubicBezTo>
                  <a:cubicBezTo>
                    <a:pt x="42" y="65"/>
                    <a:pt x="24" y="65"/>
                    <a:pt x="12" y="54"/>
                  </a:cubicBezTo>
                  <a:cubicBezTo>
                    <a:pt x="0" y="42"/>
                    <a:pt x="0" y="24"/>
                    <a:pt x="12" y="12"/>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8" name="Freeform 18"/>
            <p:cNvSpPr>
              <a:spLocks/>
            </p:cNvSpPr>
            <p:nvPr userDrawn="1"/>
          </p:nvSpPr>
          <p:spPr bwMode="auto">
            <a:xfrm>
              <a:off x="-52" y="1409"/>
              <a:ext cx="1506" cy="102"/>
            </a:xfrm>
            <a:custGeom>
              <a:avLst/>
              <a:gdLst>
                <a:gd name="T0" fmla="*/ 40 w 4142"/>
                <a:gd name="T1" fmla="*/ 238 h 279"/>
                <a:gd name="T2" fmla="*/ 40 w 4142"/>
                <a:gd name="T3" fmla="*/ 238 h 279"/>
                <a:gd name="T4" fmla="*/ 0 w 4142"/>
                <a:gd name="T5" fmla="*/ 140 h 279"/>
                <a:gd name="T6" fmla="*/ 139 w 4142"/>
                <a:gd name="T7" fmla="*/ 0 h 279"/>
                <a:gd name="T8" fmla="*/ 4003 w 4142"/>
                <a:gd name="T9" fmla="*/ 0 h 279"/>
                <a:gd name="T10" fmla="*/ 4142 w 4142"/>
                <a:gd name="T11" fmla="*/ 140 h 279"/>
                <a:gd name="T12" fmla="*/ 4003 w 4142"/>
                <a:gd name="T13" fmla="*/ 279 h 279"/>
                <a:gd name="T14" fmla="*/ 139 w 4142"/>
                <a:gd name="T15" fmla="*/ 279 h 279"/>
                <a:gd name="T16" fmla="*/ 40 w 4142"/>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2" h="279">
                  <a:moveTo>
                    <a:pt x="40" y="238"/>
                  </a:moveTo>
                  <a:lnTo>
                    <a:pt x="40" y="238"/>
                  </a:lnTo>
                  <a:cubicBezTo>
                    <a:pt x="15" y="213"/>
                    <a:pt x="0" y="178"/>
                    <a:pt x="0" y="140"/>
                  </a:cubicBezTo>
                  <a:cubicBezTo>
                    <a:pt x="0" y="63"/>
                    <a:pt x="62" y="0"/>
                    <a:pt x="139" y="0"/>
                  </a:cubicBezTo>
                  <a:lnTo>
                    <a:pt x="4003" y="0"/>
                  </a:lnTo>
                  <a:cubicBezTo>
                    <a:pt x="4080" y="0"/>
                    <a:pt x="4142" y="63"/>
                    <a:pt x="4142" y="140"/>
                  </a:cubicBezTo>
                  <a:cubicBezTo>
                    <a:pt x="4142" y="217"/>
                    <a:pt x="4080" y="279"/>
                    <a:pt x="4003" y="279"/>
                  </a:cubicBezTo>
                  <a:lnTo>
                    <a:pt x="139" y="279"/>
                  </a:lnTo>
                  <a:cubicBezTo>
                    <a:pt x="100" y="279"/>
                    <a:pt x="66" y="264"/>
                    <a:pt x="40" y="238"/>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9" name="Freeform 19"/>
            <p:cNvSpPr>
              <a:spLocks/>
            </p:cNvSpPr>
            <p:nvPr userDrawn="1"/>
          </p:nvSpPr>
          <p:spPr bwMode="auto">
            <a:xfrm>
              <a:off x="1392" y="1448"/>
              <a:ext cx="24" cy="24"/>
            </a:xfrm>
            <a:custGeom>
              <a:avLst/>
              <a:gdLst>
                <a:gd name="T0" fmla="*/ 54 w 65"/>
                <a:gd name="T1" fmla="*/ 54 h 65"/>
                <a:gd name="T2" fmla="*/ 54 w 65"/>
                <a:gd name="T3" fmla="*/ 54 h 65"/>
                <a:gd name="T4" fmla="*/ 12 w 65"/>
                <a:gd name="T5" fmla="*/ 54 h 65"/>
                <a:gd name="T6" fmla="*/ 12 w 65"/>
                <a:gd name="T7" fmla="*/ 12 h 65"/>
                <a:gd name="T8" fmla="*/ 54 w 65"/>
                <a:gd name="T9" fmla="*/ 12 h 65"/>
                <a:gd name="T10" fmla="*/ 54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54" y="54"/>
                  </a:moveTo>
                  <a:lnTo>
                    <a:pt x="54" y="54"/>
                  </a:lnTo>
                  <a:cubicBezTo>
                    <a:pt x="42" y="65"/>
                    <a:pt x="24" y="65"/>
                    <a:pt x="12" y="54"/>
                  </a:cubicBezTo>
                  <a:cubicBezTo>
                    <a:pt x="0" y="42"/>
                    <a:pt x="0" y="24"/>
                    <a:pt x="12" y="12"/>
                  </a:cubicBezTo>
                  <a:cubicBezTo>
                    <a:pt x="23" y="0"/>
                    <a:pt x="42" y="0"/>
                    <a:pt x="54" y="12"/>
                  </a:cubicBezTo>
                  <a:cubicBezTo>
                    <a:pt x="65" y="23"/>
                    <a:pt x="65" y="42"/>
                    <a:pt x="54"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grpSp>
        <p:nvGrpSpPr>
          <p:cNvPr id="30" name="Group 22"/>
          <p:cNvGrpSpPr>
            <a:grpSpLocks noChangeAspect="1"/>
          </p:cNvGrpSpPr>
          <p:nvPr/>
        </p:nvGrpSpPr>
        <p:grpSpPr bwMode="auto">
          <a:xfrm>
            <a:off x="-205317" y="4228931"/>
            <a:ext cx="3198284" cy="755651"/>
            <a:chOff x="-97" y="2047"/>
            <a:chExt cx="1511" cy="357"/>
          </a:xfrm>
        </p:grpSpPr>
        <p:sp>
          <p:nvSpPr>
            <p:cNvPr id="32" name="Freeform 23"/>
            <p:cNvSpPr>
              <a:spLocks/>
            </p:cNvSpPr>
            <p:nvPr userDrawn="1"/>
          </p:nvSpPr>
          <p:spPr bwMode="auto">
            <a:xfrm>
              <a:off x="1181" y="2169"/>
              <a:ext cx="233" cy="235"/>
            </a:xfrm>
            <a:custGeom>
              <a:avLst/>
              <a:gdLst>
                <a:gd name="T0" fmla="*/ 54 w 642"/>
                <a:gd name="T1" fmla="*/ 390 h 642"/>
                <a:gd name="T2" fmla="*/ 54 w 642"/>
                <a:gd name="T3" fmla="*/ 390 h 642"/>
                <a:gd name="T4" fmla="*/ 390 w 642"/>
                <a:gd name="T5" fmla="*/ 55 h 642"/>
                <a:gd name="T6" fmla="*/ 587 w 642"/>
                <a:gd name="T7" fmla="*/ 55 h 642"/>
                <a:gd name="T8" fmla="*/ 587 w 642"/>
                <a:gd name="T9" fmla="*/ 252 h 642"/>
                <a:gd name="T10" fmla="*/ 251 w 642"/>
                <a:gd name="T11" fmla="*/ 588 h 642"/>
                <a:gd name="T12" fmla="*/ 54 w 642"/>
                <a:gd name="T13" fmla="*/ 588 h 642"/>
                <a:gd name="T14" fmla="*/ 54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4" y="390"/>
                  </a:moveTo>
                  <a:lnTo>
                    <a:pt x="54" y="390"/>
                  </a:lnTo>
                  <a:lnTo>
                    <a:pt x="390" y="55"/>
                  </a:lnTo>
                  <a:cubicBezTo>
                    <a:pt x="444" y="0"/>
                    <a:pt x="533" y="0"/>
                    <a:pt x="587" y="55"/>
                  </a:cubicBezTo>
                  <a:cubicBezTo>
                    <a:pt x="642" y="109"/>
                    <a:pt x="642" y="197"/>
                    <a:pt x="587" y="252"/>
                  </a:cubicBezTo>
                  <a:lnTo>
                    <a:pt x="251" y="588"/>
                  </a:lnTo>
                  <a:cubicBezTo>
                    <a:pt x="197" y="642"/>
                    <a:pt x="109" y="642"/>
                    <a:pt x="54" y="588"/>
                  </a:cubicBezTo>
                  <a:cubicBezTo>
                    <a:pt x="0" y="533"/>
                    <a:pt x="0" y="445"/>
                    <a:pt x="54" y="390"/>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3" name="Freeform 24"/>
            <p:cNvSpPr>
              <a:spLocks/>
            </p:cNvSpPr>
            <p:nvPr userDrawn="1"/>
          </p:nvSpPr>
          <p:spPr bwMode="auto">
            <a:xfrm>
              <a:off x="1347" y="2213"/>
              <a:ext cx="23" cy="24"/>
            </a:xfrm>
            <a:custGeom>
              <a:avLst/>
              <a:gdLst>
                <a:gd name="T0" fmla="*/ 12 w 65"/>
                <a:gd name="T1" fmla="*/ 53 h 65"/>
                <a:gd name="T2" fmla="*/ 12 w 65"/>
                <a:gd name="T3" fmla="*/ 53 h 65"/>
                <a:gd name="T4" fmla="*/ 12 w 65"/>
                <a:gd name="T5" fmla="*/ 11 h 65"/>
                <a:gd name="T6" fmla="*/ 54 w 65"/>
                <a:gd name="T7" fmla="*/ 11 h 65"/>
                <a:gd name="T8" fmla="*/ 54 w 65"/>
                <a:gd name="T9" fmla="*/ 53 h 65"/>
                <a:gd name="T10" fmla="*/ 12 w 65"/>
                <a:gd name="T11" fmla="*/ 53 h 65"/>
              </a:gdLst>
              <a:ahLst/>
              <a:cxnLst>
                <a:cxn ang="0">
                  <a:pos x="T0" y="T1"/>
                </a:cxn>
                <a:cxn ang="0">
                  <a:pos x="T2" y="T3"/>
                </a:cxn>
                <a:cxn ang="0">
                  <a:pos x="T4" y="T5"/>
                </a:cxn>
                <a:cxn ang="0">
                  <a:pos x="T6" y="T7"/>
                </a:cxn>
                <a:cxn ang="0">
                  <a:pos x="T8" y="T9"/>
                </a:cxn>
                <a:cxn ang="0">
                  <a:pos x="T10" y="T11"/>
                </a:cxn>
              </a:cxnLst>
              <a:rect l="0" t="0" r="r" b="b"/>
              <a:pathLst>
                <a:path w="65" h="65">
                  <a:moveTo>
                    <a:pt x="12" y="53"/>
                  </a:moveTo>
                  <a:lnTo>
                    <a:pt x="12" y="53"/>
                  </a:lnTo>
                  <a:cubicBezTo>
                    <a:pt x="0" y="42"/>
                    <a:pt x="0" y="23"/>
                    <a:pt x="12" y="11"/>
                  </a:cubicBezTo>
                  <a:cubicBezTo>
                    <a:pt x="23" y="0"/>
                    <a:pt x="42" y="0"/>
                    <a:pt x="54" y="11"/>
                  </a:cubicBezTo>
                  <a:cubicBezTo>
                    <a:pt x="65" y="23"/>
                    <a:pt x="65" y="41"/>
                    <a:pt x="54" y="53"/>
                  </a:cubicBezTo>
                  <a:cubicBezTo>
                    <a:pt x="42" y="65"/>
                    <a:pt x="23" y="65"/>
                    <a:pt x="12" y="5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4" name="Freeform 25"/>
            <p:cNvSpPr>
              <a:spLocks/>
            </p:cNvSpPr>
            <p:nvPr userDrawn="1"/>
          </p:nvSpPr>
          <p:spPr bwMode="auto">
            <a:xfrm>
              <a:off x="1181" y="2047"/>
              <a:ext cx="233" cy="234"/>
            </a:xfrm>
            <a:custGeom>
              <a:avLst/>
              <a:gdLst>
                <a:gd name="T0" fmla="*/ 251 w 642"/>
                <a:gd name="T1" fmla="*/ 55 h 642"/>
                <a:gd name="T2" fmla="*/ 251 w 642"/>
                <a:gd name="T3" fmla="*/ 55 h 642"/>
                <a:gd name="T4" fmla="*/ 587 w 642"/>
                <a:gd name="T5" fmla="*/ 391 h 642"/>
                <a:gd name="T6" fmla="*/ 587 w 642"/>
                <a:gd name="T7" fmla="*/ 588 h 642"/>
                <a:gd name="T8" fmla="*/ 390 w 642"/>
                <a:gd name="T9" fmla="*/ 588 h 642"/>
                <a:gd name="T10" fmla="*/ 54 w 642"/>
                <a:gd name="T11" fmla="*/ 252 h 642"/>
                <a:gd name="T12" fmla="*/ 54 w 642"/>
                <a:gd name="T13" fmla="*/ 55 h 642"/>
                <a:gd name="T14" fmla="*/ 251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1" y="55"/>
                  </a:moveTo>
                  <a:lnTo>
                    <a:pt x="251" y="55"/>
                  </a:lnTo>
                  <a:lnTo>
                    <a:pt x="587" y="391"/>
                  </a:lnTo>
                  <a:cubicBezTo>
                    <a:pt x="642" y="445"/>
                    <a:pt x="642" y="533"/>
                    <a:pt x="587" y="588"/>
                  </a:cubicBezTo>
                  <a:cubicBezTo>
                    <a:pt x="533" y="642"/>
                    <a:pt x="444" y="642"/>
                    <a:pt x="390" y="588"/>
                  </a:cubicBezTo>
                  <a:lnTo>
                    <a:pt x="54" y="252"/>
                  </a:lnTo>
                  <a:cubicBezTo>
                    <a:pt x="0" y="198"/>
                    <a:pt x="0" y="109"/>
                    <a:pt x="54" y="55"/>
                  </a:cubicBezTo>
                  <a:cubicBezTo>
                    <a:pt x="109" y="0"/>
                    <a:pt x="197" y="0"/>
                    <a:pt x="251" y="55"/>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5" name="Freeform 26"/>
            <p:cNvSpPr>
              <a:spLocks/>
            </p:cNvSpPr>
            <p:nvPr userDrawn="1"/>
          </p:nvSpPr>
          <p:spPr bwMode="auto">
            <a:xfrm>
              <a:off x="1347" y="2213"/>
              <a:ext cx="23" cy="24"/>
            </a:xfrm>
            <a:custGeom>
              <a:avLst/>
              <a:gdLst>
                <a:gd name="T0" fmla="*/ 12 w 65"/>
                <a:gd name="T1" fmla="*/ 11 h 65"/>
                <a:gd name="T2" fmla="*/ 12 w 65"/>
                <a:gd name="T3" fmla="*/ 11 h 65"/>
                <a:gd name="T4" fmla="*/ 54 w 65"/>
                <a:gd name="T5" fmla="*/ 11 h 65"/>
                <a:gd name="T6" fmla="*/ 54 w 65"/>
                <a:gd name="T7" fmla="*/ 53 h 65"/>
                <a:gd name="T8" fmla="*/ 12 w 65"/>
                <a:gd name="T9" fmla="*/ 53 h 65"/>
                <a:gd name="T10" fmla="*/ 12 w 65"/>
                <a:gd name="T11" fmla="*/ 11 h 65"/>
              </a:gdLst>
              <a:ahLst/>
              <a:cxnLst>
                <a:cxn ang="0">
                  <a:pos x="T0" y="T1"/>
                </a:cxn>
                <a:cxn ang="0">
                  <a:pos x="T2" y="T3"/>
                </a:cxn>
                <a:cxn ang="0">
                  <a:pos x="T4" y="T5"/>
                </a:cxn>
                <a:cxn ang="0">
                  <a:pos x="T6" y="T7"/>
                </a:cxn>
                <a:cxn ang="0">
                  <a:pos x="T8" y="T9"/>
                </a:cxn>
                <a:cxn ang="0">
                  <a:pos x="T10" y="T11"/>
                </a:cxn>
              </a:cxnLst>
              <a:rect l="0" t="0" r="r" b="b"/>
              <a:pathLst>
                <a:path w="65" h="65">
                  <a:moveTo>
                    <a:pt x="12" y="11"/>
                  </a:moveTo>
                  <a:lnTo>
                    <a:pt x="12" y="11"/>
                  </a:lnTo>
                  <a:cubicBezTo>
                    <a:pt x="23" y="0"/>
                    <a:pt x="42" y="0"/>
                    <a:pt x="54" y="11"/>
                  </a:cubicBezTo>
                  <a:cubicBezTo>
                    <a:pt x="65" y="23"/>
                    <a:pt x="65" y="41"/>
                    <a:pt x="54" y="53"/>
                  </a:cubicBezTo>
                  <a:cubicBezTo>
                    <a:pt x="42" y="65"/>
                    <a:pt x="23" y="65"/>
                    <a:pt x="12" y="53"/>
                  </a:cubicBezTo>
                  <a:cubicBezTo>
                    <a:pt x="0" y="42"/>
                    <a:pt x="0" y="23"/>
                    <a:pt x="12" y="11"/>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6" name="Freeform 27"/>
            <p:cNvSpPr>
              <a:spLocks/>
            </p:cNvSpPr>
            <p:nvPr userDrawn="1"/>
          </p:nvSpPr>
          <p:spPr bwMode="auto">
            <a:xfrm>
              <a:off x="-97" y="2174"/>
              <a:ext cx="1506" cy="102"/>
            </a:xfrm>
            <a:custGeom>
              <a:avLst/>
              <a:gdLst>
                <a:gd name="T0" fmla="*/ 41 w 4143"/>
                <a:gd name="T1" fmla="*/ 238 h 279"/>
                <a:gd name="T2" fmla="*/ 41 w 4143"/>
                <a:gd name="T3" fmla="*/ 238 h 279"/>
                <a:gd name="T4" fmla="*/ 0 w 4143"/>
                <a:gd name="T5" fmla="*/ 139 h 279"/>
                <a:gd name="T6" fmla="*/ 140 w 4143"/>
                <a:gd name="T7" fmla="*/ 0 h 279"/>
                <a:gd name="T8" fmla="*/ 4004 w 4143"/>
                <a:gd name="T9" fmla="*/ 0 h 279"/>
                <a:gd name="T10" fmla="*/ 4143 w 4143"/>
                <a:gd name="T11" fmla="*/ 139 h 279"/>
                <a:gd name="T12" fmla="*/ 4004 w 4143"/>
                <a:gd name="T13" fmla="*/ 279 h 279"/>
                <a:gd name="T14" fmla="*/ 140 w 4143"/>
                <a:gd name="T15" fmla="*/ 279 h 279"/>
                <a:gd name="T16" fmla="*/ 41 w 4143"/>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3" h="279">
                  <a:moveTo>
                    <a:pt x="41" y="238"/>
                  </a:moveTo>
                  <a:lnTo>
                    <a:pt x="41" y="238"/>
                  </a:lnTo>
                  <a:cubicBezTo>
                    <a:pt x="16" y="213"/>
                    <a:pt x="0" y="178"/>
                    <a:pt x="0" y="139"/>
                  </a:cubicBezTo>
                  <a:cubicBezTo>
                    <a:pt x="0" y="62"/>
                    <a:pt x="63" y="0"/>
                    <a:pt x="140" y="0"/>
                  </a:cubicBezTo>
                  <a:lnTo>
                    <a:pt x="4004" y="0"/>
                  </a:lnTo>
                  <a:cubicBezTo>
                    <a:pt x="4081" y="0"/>
                    <a:pt x="4143" y="62"/>
                    <a:pt x="4143" y="139"/>
                  </a:cubicBezTo>
                  <a:cubicBezTo>
                    <a:pt x="4143" y="216"/>
                    <a:pt x="4081" y="279"/>
                    <a:pt x="4004" y="279"/>
                  </a:cubicBezTo>
                  <a:lnTo>
                    <a:pt x="140" y="279"/>
                  </a:lnTo>
                  <a:cubicBezTo>
                    <a:pt x="101" y="279"/>
                    <a:pt x="66" y="263"/>
                    <a:pt x="41" y="238"/>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7" name="Freeform 28"/>
            <p:cNvSpPr>
              <a:spLocks/>
            </p:cNvSpPr>
            <p:nvPr userDrawn="1"/>
          </p:nvSpPr>
          <p:spPr bwMode="auto">
            <a:xfrm>
              <a:off x="1347" y="2213"/>
              <a:ext cx="23" cy="24"/>
            </a:xfrm>
            <a:custGeom>
              <a:avLst/>
              <a:gdLst>
                <a:gd name="T0" fmla="*/ 54 w 65"/>
                <a:gd name="T1" fmla="*/ 53 h 65"/>
                <a:gd name="T2" fmla="*/ 54 w 65"/>
                <a:gd name="T3" fmla="*/ 53 h 65"/>
                <a:gd name="T4" fmla="*/ 12 w 65"/>
                <a:gd name="T5" fmla="*/ 53 h 65"/>
                <a:gd name="T6" fmla="*/ 12 w 65"/>
                <a:gd name="T7" fmla="*/ 11 h 65"/>
                <a:gd name="T8" fmla="*/ 53 w 65"/>
                <a:gd name="T9" fmla="*/ 11 h 65"/>
                <a:gd name="T10" fmla="*/ 54 w 65"/>
                <a:gd name="T11" fmla="*/ 53 h 65"/>
              </a:gdLst>
              <a:ahLst/>
              <a:cxnLst>
                <a:cxn ang="0">
                  <a:pos x="T0" y="T1"/>
                </a:cxn>
                <a:cxn ang="0">
                  <a:pos x="T2" y="T3"/>
                </a:cxn>
                <a:cxn ang="0">
                  <a:pos x="T4" y="T5"/>
                </a:cxn>
                <a:cxn ang="0">
                  <a:pos x="T6" y="T7"/>
                </a:cxn>
                <a:cxn ang="0">
                  <a:pos x="T8" y="T9"/>
                </a:cxn>
                <a:cxn ang="0">
                  <a:pos x="T10" y="T11"/>
                </a:cxn>
              </a:cxnLst>
              <a:rect l="0" t="0" r="r" b="b"/>
              <a:pathLst>
                <a:path w="65" h="65">
                  <a:moveTo>
                    <a:pt x="54" y="53"/>
                  </a:moveTo>
                  <a:lnTo>
                    <a:pt x="54" y="53"/>
                  </a:lnTo>
                  <a:cubicBezTo>
                    <a:pt x="42" y="65"/>
                    <a:pt x="23" y="65"/>
                    <a:pt x="12" y="53"/>
                  </a:cubicBezTo>
                  <a:cubicBezTo>
                    <a:pt x="0" y="42"/>
                    <a:pt x="0" y="23"/>
                    <a:pt x="12" y="11"/>
                  </a:cubicBezTo>
                  <a:cubicBezTo>
                    <a:pt x="23" y="0"/>
                    <a:pt x="42" y="0"/>
                    <a:pt x="53" y="11"/>
                  </a:cubicBezTo>
                  <a:cubicBezTo>
                    <a:pt x="65" y="23"/>
                    <a:pt x="65" y="41"/>
                    <a:pt x="54" y="5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sp>
        <p:nvSpPr>
          <p:cNvPr id="39" name="Platshållare för text 38"/>
          <p:cNvSpPr>
            <a:spLocks noGrp="1"/>
          </p:cNvSpPr>
          <p:nvPr>
            <p:ph type="body" sz="quarter" idx="22" hasCustomPrompt="1"/>
          </p:nvPr>
        </p:nvSpPr>
        <p:spPr>
          <a:xfrm>
            <a:off x="3282212" y="1459039"/>
            <a:ext cx="5760000" cy="864000"/>
          </a:xfrm>
        </p:spPr>
        <p:txBody>
          <a:bodyPr/>
          <a:lstStyle>
            <a:lvl1pPr>
              <a:defRPr/>
            </a:lvl1pPr>
          </a:lstStyle>
          <a:p>
            <a:pPr lvl="0"/>
            <a:r>
              <a:rPr lang="sv-SE" dirty="0"/>
              <a:t>Punktlista eller brödtext</a:t>
            </a:r>
          </a:p>
        </p:txBody>
      </p:sp>
      <p:sp>
        <p:nvSpPr>
          <p:cNvPr id="41" name="Platshållare för text 40"/>
          <p:cNvSpPr>
            <a:spLocks noGrp="1"/>
          </p:cNvSpPr>
          <p:nvPr>
            <p:ph type="body" sz="quarter" idx="23" hasCustomPrompt="1"/>
          </p:nvPr>
        </p:nvSpPr>
        <p:spPr>
          <a:xfrm>
            <a:off x="3282213" y="3207997"/>
            <a:ext cx="5760000" cy="864000"/>
          </a:xfrm>
        </p:spPr>
        <p:txBody>
          <a:bodyPr/>
          <a:lstStyle>
            <a:lvl1pPr>
              <a:defRPr/>
            </a:lvl1pPr>
          </a:lstStyle>
          <a:p>
            <a:pPr lvl="0"/>
            <a:r>
              <a:rPr lang="sv-SE" dirty="0"/>
              <a:t>Punktlista eller brödtext</a:t>
            </a:r>
          </a:p>
        </p:txBody>
      </p:sp>
      <p:sp>
        <p:nvSpPr>
          <p:cNvPr id="43" name="Platshållare för text 42"/>
          <p:cNvSpPr>
            <a:spLocks noGrp="1"/>
          </p:cNvSpPr>
          <p:nvPr>
            <p:ph type="body" sz="quarter" idx="24" hasCustomPrompt="1"/>
          </p:nvPr>
        </p:nvSpPr>
        <p:spPr>
          <a:xfrm>
            <a:off x="3282213" y="4862893"/>
            <a:ext cx="5760000" cy="864000"/>
          </a:xfrm>
        </p:spPr>
        <p:txBody>
          <a:bodyPr/>
          <a:lstStyle>
            <a:lvl1pPr>
              <a:defRPr/>
            </a:lvl1pPr>
          </a:lstStyle>
          <a:p>
            <a:pPr lvl="0"/>
            <a:r>
              <a:rPr lang="sv-SE" dirty="0"/>
              <a:t>Punktlista eller brödtext</a:t>
            </a:r>
          </a:p>
        </p:txBody>
      </p:sp>
      <p:sp>
        <p:nvSpPr>
          <p:cNvPr id="3" name="Platshållare för datum 2"/>
          <p:cNvSpPr>
            <a:spLocks noGrp="1"/>
          </p:cNvSpPr>
          <p:nvPr>
            <p:ph type="dt" sz="half" idx="25"/>
          </p:nvPr>
        </p:nvSpPr>
        <p:spPr/>
        <p:txBody>
          <a:bodyPr/>
          <a:lstStyle/>
          <a:p>
            <a:fld id="{5B0CADB0-D930-4EAF-8138-FEF0ED7EFD2B}" type="datetimeFigureOut">
              <a:rPr lang="sv-SE" smtClean="0"/>
              <a:t>2018-06-13</a:t>
            </a:fld>
            <a:endParaRPr lang="sv-SE"/>
          </a:p>
        </p:txBody>
      </p:sp>
      <p:sp>
        <p:nvSpPr>
          <p:cNvPr id="4" name="Platshållare för sidfot 3"/>
          <p:cNvSpPr>
            <a:spLocks noGrp="1"/>
          </p:cNvSpPr>
          <p:nvPr>
            <p:ph type="ftr" sz="quarter" idx="26"/>
          </p:nvPr>
        </p:nvSpPr>
        <p:spPr/>
        <p:txBody>
          <a:bodyPr/>
          <a:lstStyle/>
          <a:p>
            <a:endParaRPr lang="sv-SE"/>
          </a:p>
        </p:txBody>
      </p:sp>
      <p:sp>
        <p:nvSpPr>
          <p:cNvPr id="6" name="Platshållare för bildnummer 5"/>
          <p:cNvSpPr>
            <a:spLocks noGrp="1"/>
          </p:cNvSpPr>
          <p:nvPr>
            <p:ph type="sldNum" sz="quarter" idx="27"/>
          </p:nvPr>
        </p:nvSpPr>
        <p:spPr/>
        <p:txBody>
          <a:bodyPr/>
          <a:lstStyle/>
          <a:p>
            <a:fld id="{379996A0-856E-4291-9A5A-5F33141381EF}" type="slidenum">
              <a:rPr lang="sv-SE" smtClean="0"/>
              <a:t>‹#›</a:t>
            </a:fld>
            <a:endParaRPr lang="sv-SE"/>
          </a:p>
        </p:txBody>
      </p:sp>
      <p:grpSp>
        <p:nvGrpSpPr>
          <p:cNvPr id="38" name="Group 4"/>
          <p:cNvGrpSpPr>
            <a:grpSpLocks noChangeAspect="1"/>
          </p:cNvGrpSpPr>
          <p:nvPr/>
        </p:nvGrpSpPr>
        <p:grpSpPr bwMode="auto">
          <a:xfrm>
            <a:off x="-201083" y="825331"/>
            <a:ext cx="3198284" cy="755651"/>
            <a:chOff x="-95" y="439"/>
            <a:chExt cx="1511" cy="357"/>
          </a:xfrm>
        </p:grpSpPr>
        <p:sp>
          <p:nvSpPr>
            <p:cNvPr id="40" name="Freeform 5"/>
            <p:cNvSpPr>
              <a:spLocks/>
            </p:cNvSpPr>
            <p:nvPr userDrawn="1"/>
          </p:nvSpPr>
          <p:spPr bwMode="auto">
            <a:xfrm>
              <a:off x="1182" y="562"/>
              <a:ext cx="234" cy="234"/>
            </a:xfrm>
            <a:custGeom>
              <a:avLst/>
              <a:gdLst>
                <a:gd name="T0" fmla="*/ 55 w 642"/>
                <a:gd name="T1" fmla="*/ 390 h 642"/>
                <a:gd name="T2" fmla="*/ 55 w 642"/>
                <a:gd name="T3" fmla="*/ 390 h 642"/>
                <a:gd name="T4" fmla="*/ 390 w 642"/>
                <a:gd name="T5" fmla="*/ 54 h 642"/>
                <a:gd name="T6" fmla="*/ 588 w 642"/>
                <a:gd name="T7" fmla="*/ 54 h 642"/>
                <a:gd name="T8" fmla="*/ 588 w 642"/>
                <a:gd name="T9" fmla="*/ 251 h 642"/>
                <a:gd name="T10" fmla="*/ 252 w 642"/>
                <a:gd name="T11" fmla="*/ 587 h 642"/>
                <a:gd name="T12" fmla="*/ 55 w 642"/>
                <a:gd name="T13" fmla="*/ 587 h 642"/>
                <a:gd name="T14" fmla="*/ 55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5" y="390"/>
                  </a:moveTo>
                  <a:lnTo>
                    <a:pt x="55" y="390"/>
                  </a:lnTo>
                  <a:lnTo>
                    <a:pt x="390" y="54"/>
                  </a:lnTo>
                  <a:cubicBezTo>
                    <a:pt x="445" y="0"/>
                    <a:pt x="533" y="0"/>
                    <a:pt x="588" y="54"/>
                  </a:cubicBezTo>
                  <a:cubicBezTo>
                    <a:pt x="642" y="109"/>
                    <a:pt x="642" y="197"/>
                    <a:pt x="588" y="251"/>
                  </a:cubicBezTo>
                  <a:lnTo>
                    <a:pt x="252" y="587"/>
                  </a:lnTo>
                  <a:cubicBezTo>
                    <a:pt x="197" y="642"/>
                    <a:pt x="109" y="642"/>
                    <a:pt x="55" y="587"/>
                  </a:cubicBezTo>
                  <a:cubicBezTo>
                    <a:pt x="0" y="533"/>
                    <a:pt x="0" y="444"/>
                    <a:pt x="55" y="390"/>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2" name="Freeform 6"/>
            <p:cNvSpPr>
              <a:spLocks/>
            </p:cNvSpPr>
            <p:nvPr userDrawn="1"/>
          </p:nvSpPr>
          <p:spPr bwMode="auto">
            <a:xfrm>
              <a:off x="1348" y="606"/>
              <a:ext cx="24" cy="23"/>
            </a:xfrm>
            <a:custGeom>
              <a:avLst/>
              <a:gdLst>
                <a:gd name="T0" fmla="*/ 12 w 65"/>
                <a:gd name="T1" fmla="*/ 54 h 65"/>
                <a:gd name="T2" fmla="*/ 12 w 65"/>
                <a:gd name="T3" fmla="*/ 54 h 65"/>
                <a:gd name="T4" fmla="*/ 12 w 65"/>
                <a:gd name="T5" fmla="*/ 12 h 65"/>
                <a:gd name="T6" fmla="*/ 54 w 65"/>
                <a:gd name="T7" fmla="*/ 12 h 65"/>
                <a:gd name="T8" fmla="*/ 54 w 65"/>
                <a:gd name="T9" fmla="*/ 54 h 65"/>
                <a:gd name="T10" fmla="*/ 12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12" y="54"/>
                  </a:moveTo>
                  <a:lnTo>
                    <a:pt x="12" y="54"/>
                  </a:lnTo>
                  <a:cubicBezTo>
                    <a:pt x="0" y="42"/>
                    <a:pt x="0" y="24"/>
                    <a:pt x="12" y="12"/>
                  </a:cubicBezTo>
                  <a:cubicBezTo>
                    <a:pt x="23" y="0"/>
                    <a:pt x="42" y="0"/>
                    <a:pt x="54" y="12"/>
                  </a:cubicBezTo>
                  <a:cubicBezTo>
                    <a:pt x="65" y="23"/>
                    <a:pt x="65" y="42"/>
                    <a:pt x="54" y="54"/>
                  </a:cubicBezTo>
                  <a:cubicBezTo>
                    <a:pt x="42" y="65"/>
                    <a:pt x="24" y="65"/>
                    <a:pt x="12"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4" name="Freeform 7"/>
            <p:cNvSpPr>
              <a:spLocks/>
            </p:cNvSpPr>
            <p:nvPr userDrawn="1"/>
          </p:nvSpPr>
          <p:spPr bwMode="auto">
            <a:xfrm>
              <a:off x="1182" y="439"/>
              <a:ext cx="234" cy="235"/>
            </a:xfrm>
            <a:custGeom>
              <a:avLst/>
              <a:gdLst>
                <a:gd name="T0" fmla="*/ 252 w 642"/>
                <a:gd name="T1" fmla="*/ 55 h 642"/>
                <a:gd name="T2" fmla="*/ 252 w 642"/>
                <a:gd name="T3" fmla="*/ 55 h 642"/>
                <a:gd name="T4" fmla="*/ 588 w 642"/>
                <a:gd name="T5" fmla="*/ 390 h 642"/>
                <a:gd name="T6" fmla="*/ 588 w 642"/>
                <a:gd name="T7" fmla="*/ 587 h 642"/>
                <a:gd name="T8" fmla="*/ 390 w 642"/>
                <a:gd name="T9" fmla="*/ 587 h 642"/>
                <a:gd name="T10" fmla="*/ 55 w 642"/>
                <a:gd name="T11" fmla="*/ 252 h 642"/>
                <a:gd name="T12" fmla="*/ 55 w 642"/>
                <a:gd name="T13" fmla="*/ 55 h 642"/>
                <a:gd name="T14" fmla="*/ 252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2" y="55"/>
                  </a:moveTo>
                  <a:lnTo>
                    <a:pt x="252" y="55"/>
                  </a:lnTo>
                  <a:lnTo>
                    <a:pt x="588" y="390"/>
                  </a:lnTo>
                  <a:cubicBezTo>
                    <a:pt x="642" y="445"/>
                    <a:pt x="642" y="533"/>
                    <a:pt x="588" y="587"/>
                  </a:cubicBezTo>
                  <a:cubicBezTo>
                    <a:pt x="533" y="642"/>
                    <a:pt x="445" y="642"/>
                    <a:pt x="390" y="587"/>
                  </a:cubicBezTo>
                  <a:lnTo>
                    <a:pt x="55" y="252"/>
                  </a:lnTo>
                  <a:cubicBezTo>
                    <a:pt x="0" y="197"/>
                    <a:pt x="0" y="109"/>
                    <a:pt x="55" y="55"/>
                  </a:cubicBezTo>
                  <a:cubicBezTo>
                    <a:pt x="109" y="0"/>
                    <a:pt x="197" y="0"/>
                    <a:pt x="252" y="55"/>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5" name="Freeform 8"/>
            <p:cNvSpPr>
              <a:spLocks/>
            </p:cNvSpPr>
            <p:nvPr userDrawn="1"/>
          </p:nvSpPr>
          <p:spPr bwMode="auto">
            <a:xfrm>
              <a:off x="1348" y="606"/>
              <a:ext cx="24" cy="23"/>
            </a:xfrm>
            <a:custGeom>
              <a:avLst/>
              <a:gdLst>
                <a:gd name="T0" fmla="*/ 12 w 65"/>
                <a:gd name="T1" fmla="*/ 12 h 65"/>
                <a:gd name="T2" fmla="*/ 12 w 65"/>
                <a:gd name="T3" fmla="*/ 12 h 65"/>
                <a:gd name="T4" fmla="*/ 54 w 65"/>
                <a:gd name="T5" fmla="*/ 12 h 65"/>
                <a:gd name="T6" fmla="*/ 54 w 65"/>
                <a:gd name="T7" fmla="*/ 54 h 65"/>
                <a:gd name="T8" fmla="*/ 12 w 65"/>
                <a:gd name="T9" fmla="*/ 54 h 65"/>
                <a:gd name="T10" fmla="*/ 12 w 65"/>
                <a:gd name="T11" fmla="*/ 12 h 65"/>
              </a:gdLst>
              <a:ahLst/>
              <a:cxnLst>
                <a:cxn ang="0">
                  <a:pos x="T0" y="T1"/>
                </a:cxn>
                <a:cxn ang="0">
                  <a:pos x="T2" y="T3"/>
                </a:cxn>
                <a:cxn ang="0">
                  <a:pos x="T4" y="T5"/>
                </a:cxn>
                <a:cxn ang="0">
                  <a:pos x="T6" y="T7"/>
                </a:cxn>
                <a:cxn ang="0">
                  <a:pos x="T8" y="T9"/>
                </a:cxn>
                <a:cxn ang="0">
                  <a:pos x="T10" y="T11"/>
                </a:cxn>
              </a:cxnLst>
              <a:rect l="0" t="0" r="r" b="b"/>
              <a:pathLst>
                <a:path w="65" h="65">
                  <a:moveTo>
                    <a:pt x="12" y="12"/>
                  </a:moveTo>
                  <a:lnTo>
                    <a:pt x="12" y="12"/>
                  </a:lnTo>
                  <a:cubicBezTo>
                    <a:pt x="23" y="0"/>
                    <a:pt x="42" y="0"/>
                    <a:pt x="54" y="12"/>
                  </a:cubicBezTo>
                  <a:cubicBezTo>
                    <a:pt x="65" y="23"/>
                    <a:pt x="65" y="42"/>
                    <a:pt x="54" y="54"/>
                  </a:cubicBezTo>
                  <a:cubicBezTo>
                    <a:pt x="42" y="65"/>
                    <a:pt x="24" y="65"/>
                    <a:pt x="12" y="54"/>
                  </a:cubicBezTo>
                  <a:cubicBezTo>
                    <a:pt x="0" y="42"/>
                    <a:pt x="0" y="24"/>
                    <a:pt x="12" y="12"/>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6" name="Freeform 9"/>
            <p:cNvSpPr>
              <a:spLocks/>
            </p:cNvSpPr>
            <p:nvPr userDrawn="1"/>
          </p:nvSpPr>
          <p:spPr bwMode="auto">
            <a:xfrm>
              <a:off x="-95" y="566"/>
              <a:ext cx="1506" cy="102"/>
            </a:xfrm>
            <a:custGeom>
              <a:avLst/>
              <a:gdLst>
                <a:gd name="T0" fmla="*/ 40 w 4142"/>
                <a:gd name="T1" fmla="*/ 238 h 279"/>
                <a:gd name="T2" fmla="*/ 40 w 4142"/>
                <a:gd name="T3" fmla="*/ 238 h 279"/>
                <a:gd name="T4" fmla="*/ 0 w 4142"/>
                <a:gd name="T5" fmla="*/ 140 h 279"/>
                <a:gd name="T6" fmla="*/ 139 w 4142"/>
                <a:gd name="T7" fmla="*/ 0 h 279"/>
                <a:gd name="T8" fmla="*/ 4003 w 4142"/>
                <a:gd name="T9" fmla="*/ 0 h 279"/>
                <a:gd name="T10" fmla="*/ 4142 w 4142"/>
                <a:gd name="T11" fmla="*/ 140 h 279"/>
                <a:gd name="T12" fmla="*/ 4003 w 4142"/>
                <a:gd name="T13" fmla="*/ 279 h 279"/>
                <a:gd name="T14" fmla="*/ 139 w 4142"/>
                <a:gd name="T15" fmla="*/ 279 h 279"/>
                <a:gd name="T16" fmla="*/ 40 w 4142"/>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2" h="279">
                  <a:moveTo>
                    <a:pt x="40" y="238"/>
                  </a:moveTo>
                  <a:lnTo>
                    <a:pt x="40" y="238"/>
                  </a:lnTo>
                  <a:cubicBezTo>
                    <a:pt x="15" y="213"/>
                    <a:pt x="0" y="178"/>
                    <a:pt x="0" y="140"/>
                  </a:cubicBezTo>
                  <a:cubicBezTo>
                    <a:pt x="0" y="63"/>
                    <a:pt x="62" y="0"/>
                    <a:pt x="139" y="0"/>
                  </a:cubicBezTo>
                  <a:lnTo>
                    <a:pt x="4003" y="0"/>
                  </a:lnTo>
                  <a:cubicBezTo>
                    <a:pt x="4080" y="0"/>
                    <a:pt x="4142" y="63"/>
                    <a:pt x="4142" y="140"/>
                  </a:cubicBezTo>
                  <a:cubicBezTo>
                    <a:pt x="4142" y="217"/>
                    <a:pt x="4080" y="279"/>
                    <a:pt x="4003" y="279"/>
                  </a:cubicBezTo>
                  <a:lnTo>
                    <a:pt x="139" y="279"/>
                  </a:lnTo>
                  <a:cubicBezTo>
                    <a:pt x="100" y="279"/>
                    <a:pt x="66" y="264"/>
                    <a:pt x="40" y="238"/>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7" name="Freeform 10"/>
            <p:cNvSpPr>
              <a:spLocks/>
            </p:cNvSpPr>
            <p:nvPr userDrawn="1"/>
          </p:nvSpPr>
          <p:spPr bwMode="auto">
            <a:xfrm>
              <a:off x="1348" y="606"/>
              <a:ext cx="24" cy="23"/>
            </a:xfrm>
            <a:custGeom>
              <a:avLst/>
              <a:gdLst>
                <a:gd name="T0" fmla="*/ 54 w 65"/>
                <a:gd name="T1" fmla="*/ 54 h 65"/>
                <a:gd name="T2" fmla="*/ 54 w 65"/>
                <a:gd name="T3" fmla="*/ 54 h 65"/>
                <a:gd name="T4" fmla="*/ 12 w 65"/>
                <a:gd name="T5" fmla="*/ 54 h 65"/>
                <a:gd name="T6" fmla="*/ 12 w 65"/>
                <a:gd name="T7" fmla="*/ 12 h 65"/>
                <a:gd name="T8" fmla="*/ 54 w 65"/>
                <a:gd name="T9" fmla="*/ 12 h 65"/>
                <a:gd name="T10" fmla="*/ 54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54" y="54"/>
                  </a:moveTo>
                  <a:lnTo>
                    <a:pt x="54" y="54"/>
                  </a:lnTo>
                  <a:cubicBezTo>
                    <a:pt x="42" y="65"/>
                    <a:pt x="24" y="65"/>
                    <a:pt x="12" y="54"/>
                  </a:cubicBezTo>
                  <a:cubicBezTo>
                    <a:pt x="0" y="42"/>
                    <a:pt x="0" y="24"/>
                    <a:pt x="12" y="12"/>
                  </a:cubicBezTo>
                  <a:cubicBezTo>
                    <a:pt x="23" y="0"/>
                    <a:pt x="42" y="0"/>
                    <a:pt x="54" y="12"/>
                  </a:cubicBezTo>
                  <a:cubicBezTo>
                    <a:pt x="65" y="23"/>
                    <a:pt x="65" y="42"/>
                    <a:pt x="54"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grpSp>
        <p:nvGrpSpPr>
          <p:cNvPr id="48" name="Group 13"/>
          <p:cNvGrpSpPr>
            <a:grpSpLocks noChangeAspect="1"/>
          </p:cNvGrpSpPr>
          <p:nvPr/>
        </p:nvGrpSpPr>
        <p:grpSpPr bwMode="auto">
          <a:xfrm>
            <a:off x="-110067" y="2572711"/>
            <a:ext cx="3200400" cy="755651"/>
            <a:chOff x="-52" y="1282"/>
            <a:chExt cx="1512" cy="357"/>
          </a:xfrm>
        </p:grpSpPr>
        <p:sp>
          <p:nvSpPr>
            <p:cNvPr id="49" name="Freeform 14"/>
            <p:cNvSpPr>
              <a:spLocks/>
            </p:cNvSpPr>
            <p:nvPr userDrawn="1"/>
          </p:nvSpPr>
          <p:spPr bwMode="auto">
            <a:xfrm>
              <a:off x="1226" y="1404"/>
              <a:ext cx="234" cy="235"/>
            </a:xfrm>
            <a:custGeom>
              <a:avLst/>
              <a:gdLst>
                <a:gd name="T0" fmla="*/ 55 w 642"/>
                <a:gd name="T1" fmla="*/ 390 h 642"/>
                <a:gd name="T2" fmla="*/ 55 w 642"/>
                <a:gd name="T3" fmla="*/ 390 h 642"/>
                <a:gd name="T4" fmla="*/ 390 w 642"/>
                <a:gd name="T5" fmla="*/ 54 h 642"/>
                <a:gd name="T6" fmla="*/ 588 w 642"/>
                <a:gd name="T7" fmla="*/ 54 h 642"/>
                <a:gd name="T8" fmla="*/ 588 w 642"/>
                <a:gd name="T9" fmla="*/ 251 h 642"/>
                <a:gd name="T10" fmla="*/ 252 w 642"/>
                <a:gd name="T11" fmla="*/ 587 h 642"/>
                <a:gd name="T12" fmla="*/ 55 w 642"/>
                <a:gd name="T13" fmla="*/ 587 h 642"/>
                <a:gd name="T14" fmla="*/ 55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5" y="390"/>
                  </a:moveTo>
                  <a:lnTo>
                    <a:pt x="55" y="390"/>
                  </a:lnTo>
                  <a:lnTo>
                    <a:pt x="390" y="54"/>
                  </a:lnTo>
                  <a:cubicBezTo>
                    <a:pt x="445" y="0"/>
                    <a:pt x="533" y="0"/>
                    <a:pt x="588" y="54"/>
                  </a:cubicBezTo>
                  <a:cubicBezTo>
                    <a:pt x="642" y="109"/>
                    <a:pt x="642" y="197"/>
                    <a:pt x="588" y="251"/>
                  </a:cubicBezTo>
                  <a:lnTo>
                    <a:pt x="252" y="587"/>
                  </a:lnTo>
                  <a:cubicBezTo>
                    <a:pt x="197" y="642"/>
                    <a:pt x="109" y="642"/>
                    <a:pt x="55" y="587"/>
                  </a:cubicBezTo>
                  <a:cubicBezTo>
                    <a:pt x="0" y="533"/>
                    <a:pt x="0" y="444"/>
                    <a:pt x="55" y="390"/>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0" name="Freeform 15"/>
            <p:cNvSpPr>
              <a:spLocks/>
            </p:cNvSpPr>
            <p:nvPr userDrawn="1"/>
          </p:nvSpPr>
          <p:spPr bwMode="auto">
            <a:xfrm>
              <a:off x="1392" y="1448"/>
              <a:ext cx="24" cy="24"/>
            </a:xfrm>
            <a:custGeom>
              <a:avLst/>
              <a:gdLst>
                <a:gd name="T0" fmla="*/ 12 w 65"/>
                <a:gd name="T1" fmla="*/ 54 h 65"/>
                <a:gd name="T2" fmla="*/ 12 w 65"/>
                <a:gd name="T3" fmla="*/ 54 h 65"/>
                <a:gd name="T4" fmla="*/ 12 w 65"/>
                <a:gd name="T5" fmla="*/ 12 h 65"/>
                <a:gd name="T6" fmla="*/ 54 w 65"/>
                <a:gd name="T7" fmla="*/ 12 h 65"/>
                <a:gd name="T8" fmla="*/ 54 w 65"/>
                <a:gd name="T9" fmla="*/ 54 h 65"/>
                <a:gd name="T10" fmla="*/ 12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12" y="54"/>
                  </a:moveTo>
                  <a:lnTo>
                    <a:pt x="12" y="54"/>
                  </a:lnTo>
                  <a:cubicBezTo>
                    <a:pt x="0" y="42"/>
                    <a:pt x="0" y="24"/>
                    <a:pt x="12" y="12"/>
                  </a:cubicBezTo>
                  <a:cubicBezTo>
                    <a:pt x="23" y="0"/>
                    <a:pt x="42" y="0"/>
                    <a:pt x="54" y="12"/>
                  </a:cubicBezTo>
                  <a:cubicBezTo>
                    <a:pt x="65" y="23"/>
                    <a:pt x="65" y="42"/>
                    <a:pt x="54" y="54"/>
                  </a:cubicBezTo>
                  <a:cubicBezTo>
                    <a:pt x="42" y="65"/>
                    <a:pt x="24" y="65"/>
                    <a:pt x="12"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1" name="Freeform 16"/>
            <p:cNvSpPr>
              <a:spLocks/>
            </p:cNvSpPr>
            <p:nvPr userDrawn="1"/>
          </p:nvSpPr>
          <p:spPr bwMode="auto">
            <a:xfrm>
              <a:off x="1226" y="1282"/>
              <a:ext cx="234" cy="234"/>
            </a:xfrm>
            <a:custGeom>
              <a:avLst/>
              <a:gdLst>
                <a:gd name="T0" fmla="*/ 252 w 642"/>
                <a:gd name="T1" fmla="*/ 55 h 642"/>
                <a:gd name="T2" fmla="*/ 252 w 642"/>
                <a:gd name="T3" fmla="*/ 55 h 642"/>
                <a:gd name="T4" fmla="*/ 588 w 642"/>
                <a:gd name="T5" fmla="*/ 390 h 642"/>
                <a:gd name="T6" fmla="*/ 588 w 642"/>
                <a:gd name="T7" fmla="*/ 587 h 642"/>
                <a:gd name="T8" fmla="*/ 390 w 642"/>
                <a:gd name="T9" fmla="*/ 587 h 642"/>
                <a:gd name="T10" fmla="*/ 55 w 642"/>
                <a:gd name="T11" fmla="*/ 252 h 642"/>
                <a:gd name="T12" fmla="*/ 55 w 642"/>
                <a:gd name="T13" fmla="*/ 55 h 642"/>
                <a:gd name="T14" fmla="*/ 252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2" y="55"/>
                  </a:moveTo>
                  <a:lnTo>
                    <a:pt x="252" y="55"/>
                  </a:lnTo>
                  <a:lnTo>
                    <a:pt x="588" y="390"/>
                  </a:lnTo>
                  <a:cubicBezTo>
                    <a:pt x="642" y="445"/>
                    <a:pt x="642" y="533"/>
                    <a:pt x="588" y="587"/>
                  </a:cubicBezTo>
                  <a:cubicBezTo>
                    <a:pt x="533" y="642"/>
                    <a:pt x="445" y="642"/>
                    <a:pt x="390" y="587"/>
                  </a:cubicBezTo>
                  <a:lnTo>
                    <a:pt x="55" y="252"/>
                  </a:lnTo>
                  <a:cubicBezTo>
                    <a:pt x="0" y="197"/>
                    <a:pt x="0" y="109"/>
                    <a:pt x="55" y="55"/>
                  </a:cubicBezTo>
                  <a:cubicBezTo>
                    <a:pt x="109" y="0"/>
                    <a:pt x="197" y="0"/>
                    <a:pt x="252" y="55"/>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2" name="Freeform 17"/>
            <p:cNvSpPr>
              <a:spLocks/>
            </p:cNvSpPr>
            <p:nvPr userDrawn="1"/>
          </p:nvSpPr>
          <p:spPr bwMode="auto">
            <a:xfrm>
              <a:off x="1392" y="1448"/>
              <a:ext cx="24" cy="24"/>
            </a:xfrm>
            <a:custGeom>
              <a:avLst/>
              <a:gdLst>
                <a:gd name="T0" fmla="*/ 12 w 65"/>
                <a:gd name="T1" fmla="*/ 12 h 65"/>
                <a:gd name="T2" fmla="*/ 12 w 65"/>
                <a:gd name="T3" fmla="*/ 12 h 65"/>
                <a:gd name="T4" fmla="*/ 54 w 65"/>
                <a:gd name="T5" fmla="*/ 12 h 65"/>
                <a:gd name="T6" fmla="*/ 54 w 65"/>
                <a:gd name="T7" fmla="*/ 54 h 65"/>
                <a:gd name="T8" fmla="*/ 12 w 65"/>
                <a:gd name="T9" fmla="*/ 54 h 65"/>
                <a:gd name="T10" fmla="*/ 12 w 65"/>
                <a:gd name="T11" fmla="*/ 12 h 65"/>
              </a:gdLst>
              <a:ahLst/>
              <a:cxnLst>
                <a:cxn ang="0">
                  <a:pos x="T0" y="T1"/>
                </a:cxn>
                <a:cxn ang="0">
                  <a:pos x="T2" y="T3"/>
                </a:cxn>
                <a:cxn ang="0">
                  <a:pos x="T4" y="T5"/>
                </a:cxn>
                <a:cxn ang="0">
                  <a:pos x="T6" y="T7"/>
                </a:cxn>
                <a:cxn ang="0">
                  <a:pos x="T8" y="T9"/>
                </a:cxn>
                <a:cxn ang="0">
                  <a:pos x="T10" y="T11"/>
                </a:cxn>
              </a:cxnLst>
              <a:rect l="0" t="0" r="r" b="b"/>
              <a:pathLst>
                <a:path w="65" h="65">
                  <a:moveTo>
                    <a:pt x="12" y="12"/>
                  </a:moveTo>
                  <a:lnTo>
                    <a:pt x="12" y="12"/>
                  </a:lnTo>
                  <a:cubicBezTo>
                    <a:pt x="23" y="0"/>
                    <a:pt x="42" y="0"/>
                    <a:pt x="54" y="12"/>
                  </a:cubicBezTo>
                  <a:cubicBezTo>
                    <a:pt x="65" y="23"/>
                    <a:pt x="65" y="42"/>
                    <a:pt x="54" y="54"/>
                  </a:cubicBezTo>
                  <a:cubicBezTo>
                    <a:pt x="42" y="65"/>
                    <a:pt x="24" y="65"/>
                    <a:pt x="12" y="54"/>
                  </a:cubicBezTo>
                  <a:cubicBezTo>
                    <a:pt x="0" y="42"/>
                    <a:pt x="0" y="24"/>
                    <a:pt x="12" y="12"/>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3" name="Freeform 18"/>
            <p:cNvSpPr>
              <a:spLocks/>
            </p:cNvSpPr>
            <p:nvPr userDrawn="1"/>
          </p:nvSpPr>
          <p:spPr bwMode="auto">
            <a:xfrm>
              <a:off x="-52" y="1409"/>
              <a:ext cx="1506" cy="102"/>
            </a:xfrm>
            <a:custGeom>
              <a:avLst/>
              <a:gdLst>
                <a:gd name="T0" fmla="*/ 40 w 4142"/>
                <a:gd name="T1" fmla="*/ 238 h 279"/>
                <a:gd name="T2" fmla="*/ 40 w 4142"/>
                <a:gd name="T3" fmla="*/ 238 h 279"/>
                <a:gd name="T4" fmla="*/ 0 w 4142"/>
                <a:gd name="T5" fmla="*/ 140 h 279"/>
                <a:gd name="T6" fmla="*/ 139 w 4142"/>
                <a:gd name="T7" fmla="*/ 0 h 279"/>
                <a:gd name="T8" fmla="*/ 4003 w 4142"/>
                <a:gd name="T9" fmla="*/ 0 h 279"/>
                <a:gd name="T10" fmla="*/ 4142 w 4142"/>
                <a:gd name="T11" fmla="*/ 140 h 279"/>
                <a:gd name="T12" fmla="*/ 4003 w 4142"/>
                <a:gd name="T13" fmla="*/ 279 h 279"/>
                <a:gd name="T14" fmla="*/ 139 w 4142"/>
                <a:gd name="T15" fmla="*/ 279 h 279"/>
                <a:gd name="T16" fmla="*/ 40 w 4142"/>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2" h="279">
                  <a:moveTo>
                    <a:pt x="40" y="238"/>
                  </a:moveTo>
                  <a:lnTo>
                    <a:pt x="40" y="238"/>
                  </a:lnTo>
                  <a:cubicBezTo>
                    <a:pt x="15" y="213"/>
                    <a:pt x="0" y="178"/>
                    <a:pt x="0" y="140"/>
                  </a:cubicBezTo>
                  <a:cubicBezTo>
                    <a:pt x="0" y="63"/>
                    <a:pt x="62" y="0"/>
                    <a:pt x="139" y="0"/>
                  </a:cubicBezTo>
                  <a:lnTo>
                    <a:pt x="4003" y="0"/>
                  </a:lnTo>
                  <a:cubicBezTo>
                    <a:pt x="4080" y="0"/>
                    <a:pt x="4142" y="63"/>
                    <a:pt x="4142" y="140"/>
                  </a:cubicBezTo>
                  <a:cubicBezTo>
                    <a:pt x="4142" y="217"/>
                    <a:pt x="4080" y="279"/>
                    <a:pt x="4003" y="279"/>
                  </a:cubicBezTo>
                  <a:lnTo>
                    <a:pt x="139" y="279"/>
                  </a:lnTo>
                  <a:cubicBezTo>
                    <a:pt x="100" y="279"/>
                    <a:pt x="66" y="264"/>
                    <a:pt x="40" y="238"/>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4" name="Freeform 19"/>
            <p:cNvSpPr>
              <a:spLocks/>
            </p:cNvSpPr>
            <p:nvPr userDrawn="1"/>
          </p:nvSpPr>
          <p:spPr bwMode="auto">
            <a:xfrm>
              <a:off x="1392" y="1448"/>
              <a:ext cx="24" cy="24"/>
            </a:xfrm>
            <a:custGeom>
              <a:avLst/>
              <a:gdLst>
                <a:gd name="T0" fmla="*/ 54 w 65"/>
                <a:gd name="T1" fmla="*/ 54 h 65"/>
                <a:gd name="T2" fmla="*/ 54 w 65"/>
                <a:gd name="T3" fmla="*/ 54 h 65"/>
                <a:gd name="T4" fmla="*/ 12 w 65"/>
                <a:gd name="T5" fmla="*/ 54 h 65"/>
                <a:gd name="T6" fmla="*/ 12 w 65"/>
                <a:gd name="T7" fmla="*/ 12 h 65"/>
                <a:gd name="T8" fmla="*/ 54 w 65"/>
                <a:gd name="T9" fmla="*/ 12 h 65"/>
                <a:gd name="T10" fmla="*/ 54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54" y="54"/>
                  </a:moveTo>
                  <a:lnTo>
                    <a:pt x="54" y="54"/>
                  </a:lnTo>
                  <a:cubicBezTo>
                    <a:pt x="42" y="65"/>
                    <a:pt x="24" y="65"/>
                    <a:pt x="12" y="54"/>
                  </a:cubicBezTo>
                  <a:cubicBezTo>
                    <a:pt x="0" y="42"/>
                    <a:pt x="0" y="24"/>
                    <a:pt x="12" y="12"/>
                  </a:cubicBezTo>
                  <a:cubicBezTo>
                    <a:pt x="23" y="0"/>
                    <a:pt x="42" y="0"/>
                    <a:pt x="54" y="12"/>
                  </a:cubicBezTo>
                  <a:cubicBezTo>
                    <a:pt x="65" y="23"/>
                    <a:pt x="65" y="42"/>
                    <a:pt x="54"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grpSp>
        <p:nvGrpSpPr>
          <p:cNvPr id="55" name="Group 22"/>
          <p:cNvGrpSpPr>
            <a:grpSpLocks noChangeAspect="1"/>
          </p:cNvGrpSpPr>
          <p:nvPr/>
        </p:nvGrpSpPr>
        <p:grpSpPr bwMode="auto">
          <a:xfrm>
            <a:off x="-205317" y="4228931"/>
            <a:ext cx="3198284" cy="755651"/>
            <a:chOff x="-97" y="2047"/>
            <a:chExt cx="1511" cy="357"/>
          </a:xfrm>
        </p:grpSpPr>
        <p:sp>
          <p:nvSpPr>
            <p:cNvPr id="56" name="Freeform 23"/>
            <p:cNvSpPr>
              <a:spLocks/>
            </p:cNvSpPr>
            <p:nvPr userDrawn="1"/>
          </p:nvSpPr>
          <p:spPr bwMode="auto">
            <a:xfrm>
              <a:off x="1181" y="2169"/>
              <a:ext cx="233" cy="235"/>
            </a:xfrm>
            <a:custGeom>
              <a:avLst/>
              <a:gdLst>
                <a:gd name="T0" fmla="*/ 54 w 642"/>
                <a:gd name="T1" fmla="*/ 390 h 642"/>
                <a:gd name="T2" fmla="*/ 54 w 642"/>
                <a:gd name="T3" fmla="*/ 390 h 642"/>
                <a:gd name="T4" fmla="*/ 390 w 642"/>
                <a:gd name="T5" fmla="*/ 55 h 642"/>
                <a:gd name="T6" fmla="*/ 587 w 642"/>
                <a:gd name="T7" fmla="*/ 55 h 642"/>
                <a:gd name="T8" fmla="*/ 587 w 642"/>
                <a:gd name="T9" fmla="*/ 252 h 642"/>
                <a:gd name="T10" fmla="*/ 251 w 642"/>
                <a:gd name="T11" fmla="*/ 588 h 642"/>
                <a:gd name="T12" fmla="*/ 54 w 642"/>
                <a:gd name="T13" fmla="*/ 588 h 642"/>
                <a:gd name="T14" fmla="*/ 54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4" y="390"/>
                  </a:moveTo>
                  <a:lnTo>
                    <a:pt x="54" y="390"/>
                  </a:lnTo>
                  <a:lnTo>
                    <a:pt x="390" y="55"/>
                  </a:lnTo>
                  <a:cubicBezTo>
                    <a:pt x="444" y="0"/>
                    <a:pt x="533" y="0"/>
                    <a:pt x="587" y="55"/>
                  </a:cubicBezTo>
                  <a:cubicBezTo>
                    <a:pt x="642" y="109"/>
                    <a:pt x="642" y="197"/>
                    <a:pt x="587" y="252"/>
                  </a:cubicBezTo>
                  <a:lnTo>
                    <a:pt x="251" y="588"/>
                  </a:lnTo>
                  <a:cubicBezTo>
                    <a:pt x="197" y="642"/>
                    <a:pt x="109" y="642"/>
                    <a:pt x="54" y="588"/>
                  </a:cubicBezTo>
                  <a:cubicBezTo>
                    <a:pt x="0" y="533"/>
                    <a:pt x="0" y="445"/>
                    <a:pt x="54" y="390"/>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7" name="Freeform 24"/>
            <p:cNvSpPr>
              <a:spLocks/>
            </p:cNvSpPr>
            <p:nvPr userDrawn="1"/>
          </p:nvSpPr>
          <p:spPr bwMode="auto">
            <a:xfrm>
              <a:off x="1347" y="2213"/>
              <a:ext cx="23" cy="24"/>
            </a:xfrm>
            <a:custGeom>
              <a:avLst/>
              <a:gdLst>
                <a:gd name="T0" fmla="*/ 12 w 65"/>
                <a:gd name="T1" fmla="*/ 53 h 65"/>
                <a:gd name="T2" fmla="*/ 12 w 65"/>
                <a:gd name="T3" fmla="*/ 53 h 65"/>
                <a:gd name="T4" fmla="*/ 12 w 65"/>
                <a:gd name="T5" fmla="*/ 11 h 65"/>
                <a:gd name="T6" fmla="*/ 54 w 65"/>
                <a:gd name="T7" fmla="*/ 11 h 65"/>
                <a:gd name="T8" fmla="*/ 54 w 65"/>
                <a:gd name="T9" fmla="*/ 53 h 65"/>
                <a:gd name="T10" fmla="*/ 12 w 65"/>
                <a:gd name="T11" fmla="*/ 53 h 65"/>
              </a:gdLst>
              <a:ahLst/>
              <a:cxnLst>
                <a:cxn ang="0">
                  <a:pos x="T0" y="T1"/>
                </a:cxn>
                <a:cxn ang="0">
                  <a:pos x="T2" y="T3"/>
                </a:cxn>
                <a:cxn ang="0">
                  <a:pos x="T4" y="T5"/>
                </a:cxn>
                <a:cxn ang="0">
                  <a:pos x="T6" y="T7"/>
                </a:cxn>
                <a:cxn ang="0">
                  <a:pos x="T8" y="T9"/>
                </a:cxn>
                <a:cxn ang="0">
                  <a:pos x="T10" y="T11"/>
                </a:cxn>
              </a:cxnLst>
              <a:rect l="0" t="0" r="r" b="b"/>
              <a:pathLst>
                <a:path w="65" h="65">
                  <a:moveTo>
                    <a:pt x="12" y="53"/>
                  </a:moveTo>
                  <a:lnTo>
                    <a:pt x="12" y="53"/>
                  </a:lnTo>
                  <a:cubicBezTo>
                    <a:pt x="0" y="42"/>
                    <a:pt x="0" y="23"/>
                    <a:pt x="12" y="11"/>
                  </a:cubicBezTo>
                  <a:cubicBezTo>
                    <a:pt x="23" y="0"/>
                    <a:pt x="42" y="0"/>
                    <a:pt x="54" y="11"/>
                  </a:cubicBezTo>
                  <a:cubicBezTo>
                    <a:pt x="65" y="23"/>
                    <a:pt x="65" y="41"/>
                    <a:pt x="54" y="53"/>
                  </a:cubicBezTo>
                  <a:cubicBezTo>
                    <a:pt x="42" y="65"/>
                    <a:pt x="23" y="65"/>
                    <a:pt x="12" y="5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8" name="Freeform 25"/>
            <p:cNvSpPr>
              <a:spLocks/>
            </p:cNvSpPr>
            <p:nvPr userDrawn="1"/>
          </p:nvSpPr>
          <p:spPr bwMode="auto">
            <a:xfrm>
              <a:off x="1181" y="2047"/>
              <a:ext cx="233" cy="234"/>
            </a:xfrm>
            <a:custGeom>
              <a:avLst/>
              <a:gdLst>
                <a:gd name="T0" fmla="*/ 251 w 642"/>
                <a:gd name="T1" fmla="*/ 55 h 642"/>
                <a:gd name="T2" fmla="*/ 251 w 642"/>
                <a:gd name="T3" fmla="*/ 55 h 642"/>
                <a:gd name="T4" fmla="*/ 587 w 642"/>
                <a:gd name="T5" fmla="*/ 391 h 642"/>
                <a:gd name="T6" fmla="*/ 587 w 642"/>
                <a:gd name="T7" fmla="*/ 588 h 642"/>
                <a:gd name="T8" fmla="*/ 390 w 642"/>
                <a:gd name="T9" fmla="*/ 588 h 642"/>
                <a:gd name="T10" fmla="*/ 54 w 642"/>
                <a:gd name="T11" fmla="*/ 252 h 642"/>
                <a:gd name="T12" fmla="*/ 54 w 642"/>
                <a:gd name="T13" fmla="*/ 55 h 642"/>
                <a:gd name="T14" fmla="*/ 251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1" y="55"/>
                  </a:moveTo>
                  <a:lnTo>
                    <a:pt x="251" y="55"/>
                  </a:lnTo>
                  <a:lnTo>
                    <a:pt x="587" y="391"/>
                  </a:lnTo>
                  <a:cubicBezTo>
                    <a:pt x="642" y="445"/>
                    <a:pt x="642" y="533"/>
                    <a:pt x="587" y="588"/>
                  </a:cubicBezTo>
                  <a:cubicBezTo>
                    <a:pt x="533" y="642"/>
                    <a:pt x="444" y="642"/>
                    <a:pt x="390" y="588"/>
                  </a:cubicBezTo>
                  <a:lnTo>
                    <a:pt x="54" y="252"/>
                  </a:lnTo>
                  <a:cubicBezTo>
                    <a:pt x="0" y="198"/>
                    <a:pt x="0" y="109"/>
                    <a:pt x="54" y="55"/>
                  </a:cubicBezTo>
                  <a:cubicBezTo>
                    <a:pt x="109" y="0"/>
                    <a:pt x="197" y="0"/>
                    <a:pt x="251" y="55"/>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9" name="Freeform 26"/>
            <p:cNvSpPr>
              <a:spLocks/>
            </p:cNvSpPr>
            <p:nvPr userDrawn="1"/>
          </p:nvSpPr>
          <p:spPr bwMode="auto">
            <a:xfrm>
              <a:off x="1347" y="2213"/>
              <a:ext cx="23" cy="24"/>
            </a:xfrm>
            <a:custGeom>
              <a:avLst/>
              <a:gdLst>
                <a:gd name="T0" fmla="*/ 12 w 65"/>
                <a:gd name="T1" fmla="*/ 11 h 65"/>
                <a:gd name="T2" fmla="*/ 12 w 65"/>
                <a:gd name="T3" fmla="*/ 11 h 65"/>
                <a:gd name="T4" fmla="*/ 54 w 65"/>
                <a:gd name="T5" fmla="*/ 11 h 65"/>
                <a:gd name="T6" fmla="*/ 54 w 65"/>
                <a:gd name="T7" fmla="*/ 53 h 65"/>
                <a:gd name="T8" fmla="*/ 12 w 65"/>
                <a:gd name="T9" fmla="*/ 53 h 65"/>
                <a:gd name="T10" fmla="*/ 12 w 65"/>
                <a:gd name="T11" fmla="*/ 11 h 65"/>
              </a:gdLst>
              <a:ahLst/>
              <a:cxnLst>
                <a:cxn ang="0">
                  <a:pos x="T0" y="T1"/>
                </a:cxn>
                <a:cxn ang="0">
                  <a:pos x="T2" y="T3"/>
                </a:cxn>
                <a:cxn ang="0">
                  <a:pos x="T4" y="T5"/>
                </a:cxn>
                <a:cxn ang="0">
                  <a:pos x="T6" y="T7"/>
                </a:cxn>
                <a:cxn ang="0">
                  <a:pos x="T8" y="T9"/>
                </a:cxn>
                <a:cxn ang="0">
                  <a:pos x="T10" y="T11"/>
                </a:cxn>
              </a:cxnLst>
              <a:rect l="0" t="0" r="r" b="b"/>
              <a:pathLst>
                <a:path w="65" h="65">
                  <a:moveTo>
                    <a:pt x="12" y="11"/>
                  </a:moveTo>
                  <a:lnTo>
                    <a:pt x="12" y="11"/>
                  </a:lnTo>
                  <a:cubicBezTo>
                    <a:pt x="23" y="0"/>
                    <a:pt x="42" y="0"/>
                    <a:pt x="54" y="11"/>
                  </a:cubicBezTo>
                  <a:cubicBezTo>
                    <a:pt x="65" y="23"/>
                    <a:pt x="65" y="41"/>
                    <a:pt x="54" y="53"/>
                  </a:cubicBezTo>
                  <a:cubicBezTo>
                    <a:pt x="42" y="65"/>
                    <a:pt x="23" y="65"/>
                    <a:pt x="12" y="53"/>
                  </a:cubicBezTo>
                  <a:cubicBezTo>
                    <a:pt x="0" y="42"/>
                    <a:pt x="0" y="23"/>
                    <a:pt x="12" y="11"/>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60" name="Freeform 27"/>
            <p:cNvSpPr>
              <a:spLocks/>
            </p:cNvSpPr>
            <p:nvPr userDrawn="1"/>
          </p:nvSpPr>
          <p:spPr bwMode="auto">
            <a:xfrm>
              <a:off x="-97" y="2174"/>
              <a:ext cx="1506" cy="102"/>
            </a:xfrm>
            <a:custGeom>
              <a:avLst/>
              <a:gdLst>
                <a:gd name="T0" fmla="*/ 41 w 4143"/>
                <a:gd name="T1" fmla="*/ 238 h 279"/>
                <a:gd name="T2" fmla="*/ 41 w 4143"/>
                <a:gd name="T3" fmla="*/ 238 h 279"/>
                <a:gd name="T4" fmla="*/ 0 w 4143"/>
                <a:gd name="T5" fmla="*/ 139 h 279"/>
                <a:gd name="T6" fmla="*/ 140 w 4143"/>
                <a:gd name="T7" fmla="*/ 0 h 279"/>
                <a:gd name="T8" fmla="*/ 4004 w 4143"/>
                <a:gd name="T9" fmla="*/ 0 h 279"/>
                <a:gd name="T10" fmla="*/ 4143 w 4143"/>
                <a:gd name="T11" fmla="*/ 139 h 279"/>
                <a:gd name="T12" fmla="*/ 4004 w 4143"/>
                <a:gd name="T13" fmla="*/ 279 h 279"/>
                <a:gd name="T14" fmla="*/ 140 w 4143"/>
                <a:gd name="T15" fmla="*/ 279 h 279"/>
                <a:gd name="T16" fmla="*/ 41 w 4143"/>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3" h="279">
                  <a:moveTo>
                    <a:pt x="41" y="238"/>
                  </a:moveTo>
                  <a:lnTo>
                    <a:pt x="41" y="238"/>
                  </a:lnTo>
                  <a:cubicBezTo>
                    <a:pt x="16" y="213"/>
                    <a:pt x="0" y="178"/>
                    <a:pt x="0" y="139"/>
                  </a:cubicBezTo>
                  <a:cubicBezTo>
                    <a:pt x="0" y="62"/>
                    <a:pt x="63" y="0"/>
                    <a:pt x="140" y="0"/>
                  </a:cubicBezTo>
                  <a:lnTo>
                    <a:pt x="4004" y="0"/>
                  </a:lnTo>
                  <a:cubicBezTo>
                    <a:pt x="4081" y="0"/>
                    <a:pt x="4143" y="62"/>
                    <a:pt x="4143" y="139"/>
                  </a:cubicBezTo>
                  <a:cubicBezTo>
                    <a:pt x="4143" y="216"/>
                    <a:pt x="4081" y="279"/>
                    <a:pt x="4004" y="279"/>
                  </a:cubicBezTo>
                  <a:lnTo>
                    <a:pt x="140" y="279"/>
                  </a:lnTo>
                  <a:cubicBezTo>
                    <a:pt x="101" y="279"/>
                    <a:pt x="66" y="263"/>
                    <a:pt x="41" y="238"/>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61" name="Freeform 28"/>
            <p:cNvSpPr>
              <a:spLocks/>
            </p:cNvSpPr>
            <p:nvPr userDrawn="1"/>
          </p:nvSpPr>
          <p:spPr bwMode="auto">
            <a:xfrm>
              <a:off x="1347" y="2213"/>
              <a:ext cx="23" cy="24"/>
            </a:xfrm>
            <a:custGeom>
              <a:avLst/>
              <a:gdLst>
                <a:gd name="T0" fmla="*/ 54 w 65"/>
                <a:gd name="T1" fmla="*/ 53 h 65"/>
                <a:gd name="T2" fmla="*/ 54 w 65"/>
                <a:gd name="T3" fmla="*/ 53 h 65"/>
                <a:gd name="T4" fmla="*/ 12 w 65"/>
                <a:gd name="T5" fmla="*/ 53 h 65"/>
                <a:gd name="T6" fmla="*/ 12 w 65"/>
                <a:gd name="T7" fmla="*/ 11 h 65"/>
                <a:gd name="T8" fmla="*/ 53 w 65"/>
                <a:gd name="T9" fmla="*/ 11 h 65"/>
                <a:gd name="T10" fmla="*/ 54 w 65"/>
                <a:gd name="T11" fmla="*/ 53 h 65"/>
              </a:gdLst>
              <a:ahLst/>
              <a:cxnLst>
                <a:cxn ang="0">
                  <a:pos x="T0" y="T1"/>
                </a:cxn>
                <a:cxn ang="0">
                  <a:pos x="T2" y="T3"/>
                </a:cxn>
                <a:cxn ang="0">
                  <a:pos x="T4" y="T5"/>
                </a:cxn>
                <a:cxn ang="0">
                  <a:pos x="T6" y="T7"/>
                </a:cxn>
                <a:cxn ang="0">
                  <a:pos x="T8" y="T9"/>
                </a:cxn>
                <a:cxn ang="0">
                  <a:pos x="T10" y="T11"/>
                </a:cxn>
              </a:cxnLst>
              <a:rect l="0" t="0" r="r" b="b"/>
              <a:pathLst>
                <a:path w="65" h="65">
                  <a:moveTo>
                    <a:pt x="54" y="53"/>
                  </a:moveTo>
                  <a:lnTo>
                    <a:pt x="54" y="53"/>
                  </a:lnTo>
                  <a:cubicBezTo>
                    <a:pt x="42" y="65"/>
                    <a:pt x="23" y="65"/>
                    <a:pt x="12" y="53"/>
                  </a:cubicBezTo>
                  <a:cubicBezTo>
                    <a:pt x="0" y="42"/>
                    <a:pt x="0" y="23"/>
                    <a:pt x="12" y="11"/>
                  </a:cubicBezTo>
                  <a:cubicBezTo>
                    <a:pt x="23" y="0"/>
                    <a:pt x="42" y="0"/>
                    <a:pt x="53" y="11"/>
                  </a:cubicBezTo>
                  <a:cubicBezTo>
                    <a:pt x="65" y="23"/>
                    <a:pt x="65" y="41"/>
                    <a:pt x="54" y="5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spTree>
    <p:extLst>
      <p:ext uri="{BB962C8B-B14F-4D97-AF65-F5344CB8AC3E}">
        <p14:creationId xmlns:p14="http://schemas.microsoft.com/office/powerpoint/2010/main" val="18097374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9">
                                            <p:txEl>
                                              <p:pRg st="0" end="0"/>
                                            </p:txEl>
                                          </p:spTgt>
                                        </p:tgtEl>
                                        <p:attrNameLst>
                                          <p:attrName>style.visibility</p:attrName>
                                        </p:attrNameLst>
                                      </p:cBhvr>
                                      <p:to>
                                        <p:strVal val="visible"/>
                                      </p:to>
                                    </p:set>
                                    <p:animEffect transition="in" filter="fade">
                                      <p:cBhvr>
                                        <p:cTn id="13" dur="500"/>
                                        <p:tgtEl>
                                          <p:spTgt spid="3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fade">
                                      <p:cBhvr>
                                        <p:cTn id="18" dur="500"/>
                                        <p:tgtEl>
                                          <p:spTgt spid="5">
                                            <p:txEl>
                                              <p:pRg st="0" end="0"/>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1">
                                            <p:txEl>
                                              <p:pRg st="0" end="0"/>
                                            </p:txEl>
                                          </p:spTgt>
                                        </p:tgtEl>
                                        <p:attrNameLst>
                                          <p:attrName>style.visibility</p:attrName>
                                        </p:attrNameLst>
                                      </p:cBhvr>
                                      <p:to>
                                        <p:strVal val="visible"/>
                                      </p:to>
                                    </p:set>
                                    <p:animEffect transition="in" filter="fade">
                                      <p:cBhvr>
                                        <p:cTn id="24" dur="500"/>
                                        <p:tgtEl>
                                          <p:spTgt spid="41">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animEffect transition="in" filter="fade">
                                      <p:cBhvr>
                                        <p:cTn id="29" dur="500"/>
                                        <p:tgtEl>
                                          <p:spTgt spid="7">
                                            <p:txEl>
                                              <p:pRg st="0" end="0"/>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fade">
                                      <p:cBhvr>
                                        <p:cTn id="32" dur="500"/>
                                        <p:tgtEl>
                                          <p:spTgt spid="3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3">
                                            <p:txEl>
                                              <p:pRg st="0" end="0"/>
                                            </p:txEl>
                                          </p:spTgt>
                                        </p:tgtEl>
                                        <p:attrNameLst>
                                          <p:attrName>style.visibility</p:attrName>
                                        </p:attrNameLst>
                                      </p:cBhvr>
                                      <p:to>
                                        <p:strVal val="visible"/>
                                      </p:to>
                                    </p:set>
                                    <p:animEffect transition="in" filter="fade">
                                      <p:cBhvr>
                                        <p:cTn id="35" dur="500"/>
                                        <p:tgtEl>
                                          <p:spTgt spid="43">
                                            <p:txEl>
                                              <p:pRg st="0" end="0"/>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38"/>
                                        </p:tgtEl>
                                        <p:attrNameLst>
                                          <p:attrName>style.visibility</p:attrName>
                                        </p:attrNameLst>
                                      </p:cBhvr>
                                      <p:to>
                                        <p:strVal val="visible"/>
                                      </p:to>
                                    </p:set>
                                    <p:animEffect transition="in" filter="fade">
                                      <p:cBhvr>
                                        <p:cTn id="38" dur="500"/>
                                        <p:tgtEl>
                                          <p:spTgt spid="38"/>
                                        </p:tgtEl>
                                      </p:cBhvr>
                                    </p:animEffect>
                                  </p:childTnLst>
                                </p:cTn>
                              </p:par>
                              <p:par>
                                <p:cTn id="39" presetID="10" presetClass="entr" presetSubtype="0" fill="hold" nodeType="withEffect">
                                  <p:stCondLst>
                                    <p:cond delay="0"/>
                                  </p:stCondLst>
                                  <p:childTnLst>
                                    <p:set>
                                      <p:cBhvr>
                                        <p:cTn id="40" dur="1" fill="hold">
                                          <p:stCondLst>
                                            <p:cond delay="0"/>
                                          </p:stCondLst>
                                        </p:cTn>
                                        <p:tgtEl>
                                          <p:spTgt spid="48"/>
                                        </p:tgtEl>
                                        <p:attrNameLst>
                                          <p:attrName>style.visibility</p:attrName>
                                        </p:attrNameLst>
                                      </p:cBhvr>
                                      <p:to>
                                        <p:strVal val="visible"/>
                                      </p:to>
                                    </p:set>
                                    <p:animEffect transition="in" filter="fade">
                                      <p:cBhvr>
                                        <p:cTn id="41" dur="500"/>
                                        <p:tgtEl>
                                          <p:spTgt spid="48"/>
                                        </p:tgtEl>
                                      </p:cBhvr>
                                    </p:animEffect>
                                  </p:childTnLst>
                                </p:cTn>
                              </p:par>
                              <p:par>
                                <p:cTn id="42" presetID="10" presetClass="entr" presetSubtype="0" fill="hold" nodeType="withEffect">
                                  <p:stCondLst>
                                    <p:cond delay="0"/>
                                  </p:stCondLst>
                                  <p:childTnLst>
                                    <p:set>
                                      <p:cBhvr>
                                        <p:cTn id="43" dur="1" fill="hold">
                                          <p:stCondLst>
                                            <p:cond delay="0"/>
                                          </p:stCondLst>
                                        </p:cTn>
                                        <p:tgtEl>
                                          <p:spTgt spid="55"/>
                                        </p:tgtEl>
                                        <p:attrNameLst>
                                          <p:attrName>style.visibility</p:attrName>
                                        </p:attrNameLst>
                                      </p:cBhvr>
                                      <p:to>
                                        <p:strVal val="visible"/>
                                      </p:to>
                                    </p:set>
                                    <p:animEffect transition="in" filter="fade">
                                      <p:cBhvr>
                                        <p:cTn id="44"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tmplLst>
          <p:tmpl lvl="1">
            <p:tnLst>
              <p:par>
                <p:cTn presetID="10" presetClass="entr" presetSubtype="0" fill="hold" nodeType="click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5" grpId="0" build="p">
        <p:tmplLst>
          <p:tmpl lvl="1">
            <p:tnLst>
              <p:par>
                <p:cTn presetID="10" presetClass="entr" presetSubtype="0" fill="hold" nodeType="click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7" grpId="0" build="p">
        <p:tmplLst>
          <p:tmpl lvl="1">
            <p:tnLst>
              <p:par>
                <p:cTn presetID="10" presetClass="entr" presetSubtype="0" fill="hold" nodeType="click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39" grpId="0" build="p">
        <p:tmplLst>
          <p:tmpl lvl="1">
            <p:tnLst>
              <p:par>
                <p:cTn presetID="10" presetClass="entr" presetSubtype="0" fill="hold" nodeType="with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P spid="41" grpId="0" build="p">
        <p:tmplLst>
          <p:tmpl lvl="1">
            <p:tnLst>
              <p:par>
                <p:cTn presetID="10" presetClass="entr" presetSubtype="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3" grpId="0" build="p">
        <p:tmplLst>
          <p:tmpl lvl="1">
            <p:tnLst>
              <p:par>
                <p:cTn presetID="10" presetClass="entr" presetSubtype="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Punkter pilar">
    <p:bg>
      <p:bgPr>
        <a:solidFill>
          <a:srgbClr val="421761"/>
        </a:solidFill>
        <a:effectLst/>
      </p:bgPr>
    </p:bg>
    <p:spTree>
      <p:nvGrpSpPr>
        <p:cNvPr id="1" name=""/>
        <p:cNvGrpSpPr/>
        <p:nvPr/>
      </p:nvGrpSpPr>
      <p:grpSpPr>
        <a:xfrm>
          <a:off x="0" y="0"/>
          <a:ext cx="0" cy="0"/>
          <a:chOff x="0" y="0"/>
          <a:chExt cx="0" cy="0"/>
        </a:xfrm>
      </p:grpSpPr>
      <p:sp>
        <p:nvSpPr>
          <p:cNvPr id="15" name="Platshållare för text 14"/>
          <p:cNvSpPr>
            <a:spLocks noGrp="1"/>
          </p:cNvSpPr>
          <p:nvPr>
            <p:ph type="body" sz="quarter" idx="11" hasCustomPrompt="1"/>
          </p:nvPr>
        </p:nvSpPr>
        <p:spPr>
          <a:xfrm>
            <a:off x="2075843" y="1115535"/>
            <a:ext cx="5760000" cy="471871"/>
          </a:xfrm>
          <a:prstGeom prst="rect">
            <a:avLst/>
          </a:prstGeom>
        </p:spPr>
        <p:txBody>
          <a:bodyPr numCol="1" anchor="t" anchorCtr="0">
            <a:noAutofit/>
          </a:bodyPr>
          <a:lstStyle>
            <a:lvl1pPr marL="0" marR="0" indent="0" algn="l" defTabSz="609585" rtl="0" eaLnBrk="1" fontAlgn="auto" latinLnBrk="0" hangingPunct="1">
              <a:lnSpc>
                <a:spcPct val="100000"/>
              </a:lnSpc>
              <a:spcBef>
                <a:spcPct val="20000"/>
              </a:spcBef>
              <a:spcAft>
                <a:spcPts val="0"/>
              </a:spcAft>
              <a:buClrTx/>
              <a:buSzTx/>
              <a:buFont typeface="Arial"/>
              <a:buNone/>
              <a:tabLst/>
              <a:defRPr sz="2667" b="1" baseline="0">
                <a:latin typeface="+mj-lt"/>
              </a:defRPr>
            </a:lvl1pPr>
          </a:lstStyle>
          <a:p>
            <a:pPr lvl="0"/>
            <a:r>
              <a:rPr lang="sv-SE" dirty="0"/>
              <a:t>Rubrik 20 pt</a:t>
            </a:r>
          </a:p>
        </p:txBody>
      </p:sp>
      <p:sp>
        <p:nvSpPr>
          <p:cNvPr id="5" name="Platshållare för text 14"/>
          <p:cNvSpPr>
            <a:spLocks noGrp="1"/>
          </p:cNvSpPr>
          <p:nvPr>
            <p:ph type="body" sz="quarter" idx="15" hasCustomPrompt="1"/>
          </p:nvPr>
        </p:nvSpPr>
        <p:spPr>
          <a:xfrm>
            <a:off x="3282209" y="2842169"/>
            <a:ext cx="5760000" cy="471871"/>
          </a:xfrm>
          <a:prstGeom prst="rect">
            <a:avLst/>
          </a:prstGeom>
        </p:spPr>
        <p:txBody>
          <a:bodyPr numCol="1" anchor="t" anchorCtr="0">
            <a:noAutofit/>
          </a:bodyPr>
          <a:lstStyle>
            <a:lvl1pPr marL="0" marR="0" indent="0" algn="l" defTabSz="609585" rtl="0" eaLnBrk="1" fontAlgn="auto" latinLnBrk="0" hangingPunct="1">
              <a:lnSpc>
                <a:spcPct val="100000"/>
              </a:lnSpc>
              <a:spcBef>
                <a:spcPct val="20000"/>
              </a:spcBef>
              <a:spcAft>
                <a:spcPts val="0"/>
              </a:spcAft>
              <a:buClrTx/>
              <a:buSzTx/>
              <a:buFont typeface="Arial"/>
              <a:buNone/>
              <a:tabLst/>
              <a:defRPr sz="2667" b="1" baseline="0">
                <a:latin typeface="+mj-lt"/>
              </a:defRPr>
            </a:lvl1pPr>
          </a:lstStyle>
          <a:p>
            <a:pPr lvl="0"/>
            <a:r>
              <a:rPr lang="sv-SE" dirty="0"/>
              <a:t>Rubrik 20 pt</a:t>
            </a:r>
          </a:p>
        </p:txBody>
      </p:sp>
      <p:sp>
        <p:nvSpPr>
          <p:cNvPr id="7" name="Platshållare för text 14"/>
          <p:cNvSpPr>
            <a:spLocks noGrp="1"/>
          </p:cNvSpPr>
          <p:nvPr>
            <p:ph type="body" sz="quarter" idx="17" hasCustomPrompt="1"/>
          </p:nvPr>
        </p:nvSpPr>
        <p:spPr>
          <a:xfrm>
            <a:off x="4514243" y="4517223"/>
            <a:ext cx="5760000" cy="471871"/>
          </a:xfrm>
          <a:prstGeom prst="rect">
            <a:avLst/>
          </a:prstGeom>
        </p:spPr>
        <p:txBody>
          <a:bodyPr numCol="1" anchor="t" anchorCtr="0">
            <a:noAutofit/>
          </a:bodyPr>
          <a:lstStyle>
            <a:lvl1pPr marL="0" marR="0" indent="0" algn="l" defTabSz="609585" rtl="0" eaLnBrk="1" fontAlgn="auto" latinLnBrk="0" hangingPunct="1">
              <a:lnSpc>
                <a:spcPct val="100000"/>
              </a:lnSpc>
              <a:spcBef>
                <a:spcPct val="20000"/>
              </a:spcBef>
              <a:spcAft>
                <a:spcPts val="0"/>
              </a:spcAft>
              <a:buClrTx/>
              <a:buSzTx/>
              <a:buFont typeface="Arial"/>
              <a:buNone/>
              <a:tabLst/>
              <a:defRPr sz="2667" b="1" baseline="0">
                <a:latin typeface="+mj-lt"/>
              </a:defRPr>
            </a:lvl1pPr>
          </a:lstStyle>
          <a:p>
            <a:pPr lvl="0"/>
            <a:r>
              <a:rPr lang="sv-SE" dirty="0"/>
              <a:t>Rubrik 20 pt</a:t>
            </a:r>
          </a:p>
        </p:txBody>
      </p:sp>
      <p:grpSp>
        <p:nvGrpSpPr>
          <p:cNvPr id="22" name="Group 13"/>
          <p:cNvGrpSpPr>
            <a:grpSpLocks noChangeAspect="1"/>
          </p:cNvGrpSpPr>
          <p:nvPr/>
        </p:nvGrpSpPr>
        <p:grpSpPr bwMode="auto">
          <a:xfrm>
            <a:off x="-101599" y="2664884"/>
            <a:ext cx="3198284" cy="755649"/>
            <a:chOff x="-48" y="1259"/>
            <a:chExt cx="1511" cy="357"/>
          </a:xfrm>
        </p:grpSpPr>
        <p:sp>
          <p:nvSpPr>
            <p:cNvPr id="24" name="Freeform 14"/>
            <p:cNvSpPr>
              <a:spLocks/>
            </p:cNvSpPr>
            <p:nvPr userDrawn="1"/>
          </p:nvSpPr>
          <p:spPr bwMode="auto">
            <a:xfrm>
              <a:off x="1229" y="1381"/>
              <a:ext cx="234" cy="235"/>
            </a:xfrm>
            <a:custGeom>
              <a:avLst/>
              <a:gdLst>
                <a:gd name="T0" fmla="*/ 55 w 642"/>
                <a:gd name="T1" fmla="*/ 390 h 642"/>
                <a:gd name="T2" fmla="*/ 55 w 642"/>
                <a:gd name="T3" fmla="*/ 390 h 642"/>
                <a:gd name="T4" fmla="*/ 390 w 642"/>
                <a:gd name="T5" fmla="*/ 54 h 642"/>
                <a:gd name="T6" fmla="*/ 588 w 642"/>
                <a:gd name="T7" fmla="*/ 54 h 642"/>
                <a:gd name="T8" fmla="*/ 588 w 642"/>
                <a:gd name="T9" fmla="*/ 251 h 642"/>
                <a:gd name="T10" fmla="*/ 252 w 642"/>
                <a:gd name="T11" fmla="*/ 587 h 642"/>
                <a:gd name="T12" fmla="*/ 55 w 642"/>
                <a:gd name="T13" fmla="*/ 587 h 642"/>
                <a:gd name="T14" fmla="*/ 55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5" y="390"/>
                  </a:moveTo>
                  <a:lnTo>
                    <a:pt x="55" y="390"/>
                  </a:lnTo>
                  <a:lnTo>
                    <a:pt x="390" y="54"/>
                  </a:lnTo>
                  <a:cubicBezTo>
                    <a:pt x="445" y="0"/>
                    <a:pt x="533" y="0"/>
                    <a:pt x="588" y="54"/>
                  </a:cubicBezTo>
                  <a:cubicBezTo>
                    <a:pt x="642" y="109"/>
                    <a:pt x="642" y="197"/>
                    <a:pt x="588" y="251"/>
                  </a:cubicBezTo>
                  <a:lnTo>
                    <a:pt x="252" y="587"/>
                  </a:lnTo>
                  <a:cubicBezTo>
                    <a:pt x="197" y="642"/>
                    <a:pt x="109" y="642"/>
                    <a:pt x="55" y="587"/>
                  </a:cubicBezTo>
                  <a:cubicBezTo>
                    <a:pt x="0" y="533"/>
                    <a:pt x="0" y="444"/>
                    <a:pt x="55" y="390"/>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5" name="Freeform 15"/>
            <p:cNvSpPr>
              <a:spLocks/>
            </p:cNvSpPr>
            <p:nvPr userDrawn="1"/>
          </p:nvSpPr>
          <p:spPr bwMode="auto">
            <a:xfrm>
              <a:off x="1395" y="1425"/>
              <a:ext cx="24" cy="24"/>
            </a:xfrm>
            <a:custGeom>
              <a:avLst/>
              <a:gdLst>
                <a:gd name="T0" fmla="*/ 12 w 65"/>
                <a:gd name="T1" fmla="*/ 54 h 65"/>
                <a:gd name="T2" fmla="*/ 12 w 65"/>
                <a:gd name="T3" fmla="*/ 54 h 65"/>
                <a:gd name="T4" fmla="*/ 12 w 65"/>
                <a:gd name="T5" fmla="*/ 12 h 65"/>
                <a:gd name="T6" fmla="*/ 54 w 65"/>
                <a:gd name="T7" fmla="*/ 12 h 65"/>
                <a:gd name="T8" fmla="*/ 54 w 65"/>
                <a:gd name="T9" fmla="*/ 54 h 65"/>
                <a:gd name="T10" fmla="*/ 12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12" y="54"/>
                  </a:moveTo>
                  <a:lnTo>
                    <a:pt x="12" y="54"/>
                  </a:lnTo>
                  <a:cubicBezTo>
                    <a:pt x="0" y="42"/>
                    <a:pt x="0" y="24"/>
                    <a:pt x="12" y="12"/>
                  </a:cubicBezTo>
                  <a:cubicBezTo>
                    <a:pt x="23" y="0"/>
                    <a:pt x="42" y="0"/>
                    <a:pt x="54" y="12"/>
                  </a:cubicBezTo>
                  <a:cubicBezTo>
                    <a:pt x="65" y="23"/>
                    <a:pt x="65" y="42"/>
                    <a:pt x="54" y="54"/>
                  </a:cubicBezTo>
                  <a:cubicBezTo>
                    <a:pt x="42" y="65"/>
                    <a:pt x="24" y="65"/>
                    <a:pt x="12"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6" name="Freeform 16"/>
            <p:cNvSpPr>
              <a:spLocks/>
            </p:cNvSpPr>
            <p:nvPr userDrawn="1"/>
          </p:nvSpPr>
          <p:spPr bwMode="auto">
            <a:xfrm>
              <a:off x="1229" y="1259"/>
              <a:ext cx="234" cy="234"/>
            </a:xfrm>
            <a:custGeom>
              <a:avLst/>
              <a:gdLst>
                <a:gd name="T0" fmla="*/ 252 w 642"/>
                <a:gd name="T1" fmla="*/ 55 h 642"/>
                <a:gd name="T2" fmla="*/ 252 w 642"/>
                <a:gd name="T3" fmla="*/ 55 h 642"/>
                <a:gd name="T4" fmla="*/ 588 w 642"/>
                <a:gd name="T5" fmla="*/ 390 h 642"/>
                <a:gd name="T6" fmla="*/ 588 w 642"/>
                <a:gd name="T7" fmla="*/ 587 h 642"/>
                <a:gd name="T8" fmla="*/ 390 w 642"/>
                <a:gd name="T9" fmla="*/ 587 h 642"/>
                <a:gd name="T10" fmla="*/ 55 w 642"/>
                <a:gd name="T11" fmla="*/ 252 h 642"/>
                <a:gd name="T12" fmla="*/ 55 w 642"/>
                <a:gd name="T13" fmla="*/ 55 h 642"/>
                <a:gd name="T14" fmla="*/ 252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2" y="55"/>
                  </a:moveTo>
                  <a:lnTo>
                    <a:pt x="252" y="55"/>
                  </a:lnTo>
                  <a:lnTo>
                    <a:pt x="588" y="390"/>
                  </a:lnTo>
                  <a:cubicBezTo>
                    <a:pt x="642" y="445"/>
                    <a:pt x="642" y="533"/>
                    <a:pt x="588" y="587"/>
                  </a:cubicBezTo>
                  <a:cubicBezTo>
                    <a:pt x="533" y="642"/>
                    <a:pt x="445" y="642"/>
                    <a:pt x="390" y="587"/>
                  </a:cubicBezTo>
                  <a:lnTo>
                    <a:pt x="55" y="252"/>
                  </a:lnTo>
                  <a:cubicBezTo>
                    <a:pt x="0" y="197"/>
                    <a:pt x="0" y="109"/>
                    <a:pt x="55" y="55"/>
                  </a:cubicBezTo>
                  <a:cubicBezTo>
                    <a:pt x="109" y="0"/>
                    <a:pt x="197" y="0"/>
                    <a:pt x="252" y="55"/>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7" name="Freeform 17"/>
            <p:cNvSpPr>
              <a:spLocks/>
            </p:cNvSpPr>
            <p:nvPr userDrawn="1"/>
          </p:nvSpPr>
          <p:spPr bwMode="auto">
            <a:xfrm>
              <a:off x="1395" y="1425"/>
              <a:ext cx="24" cy="24"/>
            </a:xfrm>
            <a:custGeom>
              <a:avLst/>
              <a:gdLst>
                <a:gd name="T0" fmla="*/ 12 w 65"/>
                <a:gd name="T1" fmla="*/ 12 h 65"/>
                <a:gd name="T2" fmla="*/ 12 w 65"/>
                <a:gd name="T3" fmla="*/ 12 h 65"/>
                <a:gd name="T4" fmla="*/ 54 w 65"/>
                <a:gd name="T5" fmla="*/ 12 h 65"/>
                <a:gd name="T6" fmla="*/ 54 w 65"/>
                <a:gd name="T7" fmla="*/ 54 h 65"/>
                <a:gd name="T8" fmla="*/ 12 w 65"/>
                <a:gd name="T9" fmla="*/ 54 h 65"/>
                <a:gd name="T10" fmla="*/ 12 w 65"/>
                <a:gd name="T11" fmla="*/ 12 h 65"/>
              </a:gdLst>
              <a:ahLst/>
              <a:cxnLst>
                <a:cxn ang="0">
                  <a:pos x="T0" y="T1"/>
                </a:cxn>
                <a:cxn ang="0">
                  <a:pos x="T2" y="T3"/>
                </a:cxn>
                <a:cxn ang="0">
                  <a:pos x="T4" y="T5"/>
                </a:cxn>
                <a:cxn ang="0">
                  <a:pos x="T6" y="T7"/>
                </a:cxn>
                <a:cxn ang="0">
                  <a:pos x="T8" y="T9"/>
                </a:cxn>
                <a:cxn ang="0">
                  <a:pos x="T10" y="T11"/>
                </a:cxn>
              </a:cxnLst>
              <a:rect l="0" t="0" r="r" b="b"/>
              <a:pathLst>
                <a:path w="65" h="65">
                  <a:moveTo>
                    <a:pt x="12" y="12"/>
                  </a:moveTo>
                  <a:lnTo>
                    <a:pt x="12" y="12"/>
                  </a:lnTo>
                  <a:cubicBezTo>
                    <a:pt x="23" y="0"/>
                    <a:pt x="42" y="0"/>
                    <a:pt x="54" y="12"/>
                  </a:cubicBezTo>
                  <a:cubicBezTo>
                    <a:pt x="65" y="23"/>
                    <a:pt x="65" y="42"/>
                    <a:pt x="54" y="54"/>
                  </a:cubicBezTo>
                  <a:cubicBezTo>
                    <a:pt x="42" y="65"/>
                    <a:pt x="24" y="65"/>
                    <a:pt x="12" y="54"/>
                  </a:cubicBezTo>
                  <a:cubicBezTo>
                    <a:pt x="0" y="42"/>
                    <a:pt x="0" y="24"/>
                    <a:pt x="12" y="12"/>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8" name="Freeform 18"/>
            <p:cNvSpPr>
              <a:spLocks/>
            </p:cNvSpPr>
            <p:nvPr userDrawn="1"/>
          </p:nvSpPr>
          <p:spPr bwMode="auto">
            <a:xfrm>
              <a:off x="-48" y="1386"/>
              <a:ext cx="1506" cy="102"/>
            </a:xfrm>
            <a:custGeom>
              <a:avLst/>
              <a:gdLst>
                <a:gd name="T0" fmla="*/ 40 w 4142"/>
                <a:gd name="T1" fmla="*/ 238 h 279"/>
                <a:gd name="T2" fmla="*/ 40 w 4142"/>
                <a:gd name="T3" fmla="*/ 238 h 279"/>
                <a:gd name="T4" fmla="*/ 0 w 4142"/>
                <a:gd name="T5" fmla="*/ 140 h 279"/>
                <a:gd name="T6" fmla="*/ 139 w 4142"/>
                <a:gd name="T7" fmla="*/ 0 h 279"/>
                <a:gd name="T8" fmla="*/ 4003 w 4142"/>
                <a:gd name="T9" fmla="*/ 0 h 279"/>
                <a:gd name="T10" fmla="*/ 4142 w 4142"/>
                <a:gd name="T11" fmla="*/ 140 h 279"/>
                <a:gd name="T12" fmla="*/ 4003 w 4142"/>
                <a:gd name="T13" fmla="*/ 279 h 279"/>
                <a:gd name="T14" fmla="*/ 139 w 4142"/>
                <a:gd name="T15" fmla="*/ 279 h 279"/>
                <a:gd name="T16" fmla="*/ 40 w 4142"/>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2" h="279">
                  <a:moveTo>
                    <a:pt x="40" y="238"/>
                  </a:moveTo>
                  <a:lnTo>
                    <a:pt x="40" y="238"/>
                  </a:lnTo>
                  <a:cubicBezTo>
                    <a:pt x="15" y="213"/>
                    <a:pt x="0" y="178"/>
                    <a:pt x="0" y="140"/>
                  </a:cubicBezTo>
                  <a:cubicBezTo>
                    <a:pt x="0" y="63"/>
                    <a:pt x="62" y="0"/>
                    <a:pt x="139" y="0"/>
                  </a:cubicBezTo>
                  <a:lnTo>
                    <a:pt x="4003" y="0"/>
                  </a:lnTo>
                  <a:cubicBezTo>
                    <a:pt x="4080" y="0"/>
                    <a:pt x="4142" y="63"/>
                    <a:pt x="4142" y="140"/>
                  </a:cubicBezTo>
                  <a:cubicBezTo>
                    <a:pt x="4142" y="217"/>
                    <a:pt x="4080" y="279"/>
                    <a:pt x="4003" y="279"/>
                  </a:cubicBezTo>
                  <a:lnTo>
                    <a:pt x="139" y="279"/>
                  </a:lnTo>
                  <a:cubicBezTo>
                    <a:pt x="100" y="279"/>
                    <a:pt x="66" y="264"/>
                    <a:pt x="40" y="238"/>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9" name="Freeform 19"/>
            <p:cNvSpPr>
              <a:spLocks/>
            </p:cNvSpPr>
            <p:nvPr userDrawn="1"/>
          </p:nvSpPr>
          <p:spPr bwMode="auto">
            <a:xfrm>
              <a:off x="1395" y="1425"/>
              <a:ext cx="24" cy="24"/>
            </a:xfrm>
            <a:custGeom>
              <a:avLst/>
              <a:gdLst>
                <a:gd name="T0" fmla="*/ 54 w 65"/>
                <a:gd name="T1" fmla="*/ 54 h 65"/>
                <a:gd name="T2" fmla="*/ 54 w 65"/>
                <a:gd name="T3" fmla="*/ 54 h 65"/>
                <a:gd name="T4" fmla="*/ 12 w 65"/>
                <a:gd name="T5" fmla="*/ 54 h 65"/>
                <a:gd name="T6" fmla="*/ 12 w 65"/>
                <a:gd name="T7" fmla="*/ 12 h 65"/>
                <a:gd name="T8" fmla="*/ 54 w 65"/>
                <a:gd name="T9" fmla="*/ 12 h 65"/>
                <a:gd name="T10" fmla="*/ 54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54" y="54"/>
                  </a:moveTo>
                  <a:lnTo>
                    <a:pt x="54" y="54"/>
                  </a:lnTo>
                  <a:cubicBezTo>
                    <a:pt x="42" y="65"/>
                    <a:pt x="24" y="65"/>
                    <a:pt x="12" y="54"/>
                  </a:cubicBezTo>
                  <a:cubicBezTo>
                    <a:pt x="0" y="42"/>
                    <a:pt x="0" y="24"/>
                    <a:pt x="12" y="12"/>
                  </a:cubicBezTo>
                  <a:cubicBezTo>
                    <a:pt x="23" y="0"/>
                    <a:pt x="42" y="0"/>
                    <a:pt x="54" y="12"/>
                  </a:cubicBezTo>
                  <a:cubicBezTo>
                    <a:pt x="65" y="23"/>
                    <a:pt x="65" y="42"/>
                    <a:pt x="54"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grpSp>
        <p:nvGrpSpPr>
          <p:cNvPr id="30" name="Group 22"/>
          <p:cNvGrpSpPr>
            <a:grpSpLocks noChangeAspect="1"/>
          </p:cNvGrpSpPr>
          <p:nvPr/>
        </p:nvGrpSpPr>
        <p:grpSpPr bwMode="auto">
          <a:xfrm>
            <a:off x="-1301751" y="938249"/>
            <a:ext cx="3200400" cy="755651"/>
            <a:chOff x="-615" y="439"/>
            <a:chExt cx="1512" cy="357"/>
          </a:xfrm>
        </p:grpSpPr>
        <p:sp>
          <p:nvSpPr>
            <p:cNvPr id="32" name="Freeform 23"/>
            <p:cNvSpPr>
              <a:spLocks/>
            </p:cNvSpPr>
            <p:nvPr userDrawn="1"/>
          </p:nvSpPr>
          <p:spPr bwMode="auto">
            <a:xfrm>
              <a:off x="663" y="562"/>
              <a:ext cx="234" cy="234"/>
            </a:xfrm>
            <a:custGeom>
              <a:avLst/>
              <a:gdLst>
                <a:gd name="T0" fmla="*/ 55 w 642"/>
                <a:gd name="T1" fmla="*/ 390 h 642"/>
                <a:gd name="T2" fmla="*/ 55 w 642"/>
                <a:gd name="T3" fmla="*/ 390 h 642"/>
                <a:gd name="T4" fmla="*/ 390 w 642"/>
                <a:gd name="T5" fmla="*/ 54 h 642"/>
                <a:gd name="T6" fmla="*/ 588 w 642"/>
                <a:gd name="T7" fmla="*/ 54 h 642"/>
                <a:gd name="T8" fmla="*/ 588 w 642"/>
                <a:gd name="T9" fmla="*/ 251 h 642"/>
                <a:gd name="T10" fmla="*/ 252 w 642"/>
                <a:gd name="T11" fmla="*/ 587 h 642"/>
                <a:gd name="T12" fmla="*/ 55 w 642"/>
                <a:gd name="T13" fmla="*/ 587 h 642"/>
                <a:gd name="T14" fmla="*/ 55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5" y="390"/>
                  </a:moveTo>
                  <a:lnTo>
                    <a:pt x="55" y="390"/>
                  </a:lnTo>
                  <a:lnTo>
                    <a:pt x="390" y="54"/>
                  </a:lnTo>
                  <a:cubicBezTo>
                    <a:pt x="445" y="0"/>
                    <a:pt x="533" y="0"/>
                    <a:pt x="588" y="54"/>
                  </a:cubicBezTo>
                  <a:cubicBezTo>
                    <a:pt x="642" y="109"/>
                    <a:pt x="642" y="197"/>
                    <a:pt x="588" y="251"/>
                  </a:cubicBezTo>
                  <a:lnTo>
                    <a:pt x="252" y="587"/>
                  </a:lnTo>
                  <a:cubicBezTo>
                    <a:pt x="197" y="642"/>
                    <a:pt x="109" y="642"/>
                    <a:pt x="55" y="587"/>
                  </a:cubicBezTo>
                  <a:cubicBezTo>
                    <a:pt x="0" y="533"/>
                    <a:pt x="0" y="444"/>
                    <a:pt x="55" y="390"/>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3" name="Freeform 24"/>
            <p:cNvSpPr>
              <a:spLocks/>
            </p:cNvSpPr>
            <p:nvPr userDrawn="1"/>
          </p:nvSpPr>
          <p:spPr bwMode="auto">
            <a:xfrm>
              <a:off x="829" y="606"/>
              <a:ext cx="24" cy="23"/>
            </a:xfrm>
            <a:custGeom>
              <a:avLst/>
              <a:gdLst>
                <a:gd name="T0" fmla="*/ 12 w 65"/>
                <a:gd name="T1" fmla="*/ 54 h 65"/>
                <a:gd name="T2" fmla="*/ 12 w 65"/>
                <a:gd name="T3" fmla="*/ 54 h 65"/>
                <a:gd name="T4" fmla="*/ 12 w 65"/>
                <a:gd name="T5" fmla="*/ 12 h 65"/>
                <a:gd name="T6" fmla="*/ 54 w 65"/>
                <a:gd name="T7" fmla="*/ 12 h 65"/>
                <a:gd name="T8" fmla="*/ 54 w 65"/>
                <a:gd name="T9" fmla="*/ 54 h 65"/>
                <a:gd name="T10" fmla="*/ 12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12" y="54"/>
                  </a:moveTo>
                  <a:lnTo>
                    <a:pt x="12" y="54"/>
                  </a:lnTo>
                  <a:cubicBezTo>
                    <a:pt x="0" y="42"/>
                    <a:pt x="0" y="24"/>
                    <a:pt x="12" y="12"/>
                  </a:cubicBezTo>
                  <a:cubicBezTo>
                    <a:pt x="23" y="0"/>
                    <a:pt x="42" y="0"/>
                    <a:pt x="54" y="12"/>
                  </a:cubicBezTo>
                  <a:cubicBezTo>
                    <a:pt x="65" y="23"/>
                    <a:pt x="65" y="42"/>
                    <a:pt x="54" y="54"/>
                  </a:cubicBezTo>
                  <a:cubicBezTo>
                    <a:pt x="42" y="65"/>
                    <a:pt x="24" y="65"/>
                    <a:pt x="12"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4" name="Freeform 25"/>
            <p:cNvSpPr>
              <a:spLocks/>
            </p:cNvSpPr>
            <p:nvPr userDrawn="1"/>
          </p:nvSpPr>
          <p:spPr bwMode="auto">
            <a:xfrm>
              <a:off x="663" y="439"/>
              <a:ext cx="234" cy="235"/>
            </a:xfrm>
            <a:custGeom>
              <a:avLst/>
              <a:gdLst>
                <a:gd name="T0" fmla="*/ 252 w 642"/>
                <a:gd name="T1" fmla="*/ 55 h 642"/>
                <a:gd name="T2" fmla="*/ 252 w 642"/>
                <a:gd name="T3" fmla="*/ 55 h 642"/>
                <a:gd name="T4" fmla="*/ 588 w 642"/>
                <a:gd name="T5" fmla="*/ 390 h 642"/>
                <a:gd name="T6" fmla="*/ 588 w 642"/>
                <a:gd name="T7" fmla="*/ 587 h 642"/>
                <a:gd name="T8" fmla="*/ 390 w 642"/>
                <a:gd name="T9" fmla="*/ 587 h 642"/>
                <a:gd name="T10" fmla="*/ 55 w 642"/>
                <a:gd name="T11" fmla="*/ 252 h 642"/>
                <a:gd name="T12" fmla="*/ 55 w 642"/>
                <a:gd name="T13" fmla="*/ 55 h 642"/>
                <a:gd name="T14" fmla="*/ 252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2" y="55"/>
                  </a:moveTo>
                  <a:lnTo>
                    <a:pt x="252" y="55"/>
                  </a:lnTo>
                  <a:lnTo>
                    <a:pt x="588" y="390"/>
                  </a:lnTo>
                  <a:cubicBezTo>
                    <a:pt x="642" y="445"/>
                    <a:pt x="642" y="533"/>
                    <a:pt x="588" y="587"/>
                  </a:cubicBezTo>
                  <a:cubicBezTo>
                    <a:pt x="533" y="642"/>
                    <a:pt x="445" y="642"/>
                    <a:pt x="390" y="587"/>
                  </a:cubicBezTo>
                  <a:lnTo>
                    <a:pt x="55" y="252"/>
                  </a:lnTo>
                  <a:cubicBezTo>
                    <a:pt x="0" y="197"/>
                    <a:pt x="0" y="109"/>
                    <a:pt x="55" y="55"/>
                  </a:cubicBezTo>
                  <a:cubicBezTo>
                    <a:pt x="109" y="0"/>
                    <a:pt x="197" y="0"/>
                    <a:pt x="252" y="55"/>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5" name="Freeform 26"/>
            <p:cNvSpPr>
              <a:spLocks/>
            </p:cNvSpPr>
            <p:nvPr userDrawn="1"/>
          </p:nvSpPr>
          <p:spPr bwMode="auto">
            <a:xfrm>
              <a:off x="829" y="606"/>
              <a:ext cx="24" cy="23"/>
            </a:xfrm>
            <a:custGeom>
              <a:avLst/>
              <a:gdLst>
                <a:gd name="T0" fmla="*/ 12 w 65"/>
                <a:gd name="T1" fmla="*/ 12 h 65"/>
                <a:gd name="T2" fmla="*/ 12 w 65"/>
                <a:gd name="T3" fmla="*/ 12 h 65"/>
                <a:gd name="T4" fmla="*/ 54 w 65"/>
                <a:gd name="T5" fmla="*/ 12 h 65"/>
                <a:gd name="T6" fmla="*/ 54 w 65"/>
                <a:gd name="T7" fmla="*/ 54 h 65"/>
                <a:gd name="T8" fmla="*/ 12 w 65"/>
                <a:gd name="T9" fmla="*/ 54 h 65"/>
                <a:gd name="T10" fmla="*/ 12 w 65"/>
                <a:gd name="T11" fmla="*/ 12 h 65"/>
              </a:gdLst>
              <a:ahLst/>
              <a:cxnLst>
                <a:cxn ang="0">
                  <a:pos x="T0" y="T1"/>
                </a:cxn>
                <a:cxn ang="0">
                  <a:pos x="T2" y="T3"/>
                </a:cxn>
                <a:cxn ang="0">
                  <a:pos x="T4" y="T5"/>
                </a:cxn>
                <a:cxn ang="0">
                  <a:pos x="T6" y="T7"/>
                </a:cxn>
                <a:cxn ang="0">
                  <a:pos x="T8" y="T9"/>
                </a:cxn>
                <a:cxn ang="0">
                  <a:pos x="T10" y="T11"/>
                </a:cxn>
              </a:cxnLst>
              <a:rect l="0" t="0" r="r" b="b"/>
              <a:pathLst>
                <a:path w="65" h="65">
                  <a:moveTo>
                    <a:pt x="12" y="12"/>
                  </a:moveTo>
                  <a:lnTo>
                    <a:pt x="12" y="12"/>
                  </a:lnTo>
                  <a:cubicBezTo>
                    <a:pt x="23" y="0"/>
                    <a:pt x="42" y="0"/>
                    <a:pt x="54" y="12"/>
                  </a:cubicBezTo>
                  <a:cubicBezTo>
                    <a:pt x="65" y="23"/>
                    <a:pt x="65" y="42"/>
                    <a:pt x="54" y="54"/>
                  </a:cubicBezTo>
                  <a:cubicBezTo>
                    <a:pt x="42" y="65"/>
                    <a:pt x="24" y="65"/>
                    <a:pt x="12" y="54"/>
                  </a:cubicBezTo>
                  <a:cubicBezTo>
                    <a:pt x="0" y="42"/>
                    <a:pt x="0" y="24"/>
                    <a:pt x="12" y="12"/>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6" name="Freeform 27"/>
            <p:cNvSpPr>
              <a:spLocks/>
            </p:cNvSpPr>
            <p:nvPr userDrawn="1"/>
          </p:nvSpPr>
          <p:spPr bwMode="auto">
            <a:xfrm>
              <a:off x="-615" y="566"/>
              <a:ext cx="1506" cy="102"/>
            </a:xfrm>
            <a:custGeom>
              <a:avLst/>
              <a:gdLst>
                <a:gd name="T0" fmla="*/ 40 w 4142"/>
                <a:gd name="T1" fmla="*/ 238 h 279"/>
                <a:gd name="T2" fmla="*/ 40 w 4142"/>
                <a:gd name="T3" fmla="*/ 238 h 279"/>
                <a:gd name="T4" fmla="*/ 0 w 4142"/>
                <a:gd name="T5" fmla="*/ 140 h 279"/>
                <a:gd name="T6" fmla="*/ 139 w 4142"/>
                <a:gd name="T7" fmla="*/ 0 h 279"/>
                <a:gd name="T8" fmla="*/ 4003 w 4142"/>
                <a:gd name="T9" fmla="*/ 0 h 279"/>
                <a:gd name="T10" fmla="*/ 4142 w 4142"/>
                <a:gd name="T11" fmla="*/ 140 h 279"/>
                <a:gd name="T12" fmla="*/ 4003 w 4142"/>
                <a:gd name="T13" fmla="*/ 279 h 279"/>
                <a:gd name="T14" fmla="*/ 139 w 4142"/>
                <a:gd name="T15" fmla="*/ 279 h 279"/>
                <a:gd name="T16" fmla="*/ 40 w 4142"/>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2" h="279">
                  <a:moveTo>
                    <a:pt x="40" y="238"/>
                  </a:moveTo>
                  <a:lnTo>
                    <a:pt x="40" y="238"/>
                  </a:lnTo>
                  <a:cubicBezTo>
                    <a:pt x="15" y="213"/>
                    <a:pt x="0" y="178"/>
                    <a:pt x="0" y="140"/>
                  </a:cubicBezTo>
                  <a:cubicBezTo>
                    <a:pt x="0" y="63"/>
                    <a:pt x="62" y="0"/>
                    <a:pt x="139" y="0"/>
                  </a:cubicBezTo>
                  <a:lnTo>
                    <a:pt x="4003" y="0"/>
                  </a:lnTo>
                  <a:cubicBezTo>
                    <a:pt x="4080" y="0"/>
                    <a:pt x="4142" y="63"/>
                    <a:pt x="4142" y="140"/>
                  </a:cubicBezTo>
                  <a:cubicBezTo>
                    <a:pt x="4142" y="217"/>
                    <a:pt x="4080" y="279"/>
                    <a:pt x="4003" y="279"/>
                  </a:cubicBezTo>
                  <a:lnTo>
                    <a:pt x="139" y="279"/>
                  </a:lnTo>
                  <a:cubicBezTo>
                    <a:pt x="100" y="279"/>
                    <a:pt x="66" y="264"/>
                    <a:pt x="40" y="238"/>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7" name="Freeform 28"/>
            <p:cNvSpPr>
              <a:spLocks/>
            </p:cNvSpPr>
            <p:nvPr userDrawn="1"/>
          </p:nvSpPr>
          <p:spPr bwMode="auto">
            <a:xfrm>
              <a:off x="829" y="606"/>
              <a:ext cx="24" cy="23"/>
            </a:xfrm>
            <a:custGeom>
              <a:avLst/>
              <a:gdLst>
                <a:gd name="T0" fmla="*/ 54 w 65"/>
                <a:gd name="T1" fmla="*/ 54 h 65"/>
                <a:gd name="T2" fmla="*/ 54 w 65"/>
                <a:gd name="T3" fmla="*/ 54 h 65"/>
                <a:gd name="T4" fmla="*/ 12 w 65"/>
                <a:gd name="T5" fmla="*/ 54 h 65"/>
                <a:gd name="T6" fmla="*/ 12 w 65"/>
                <a:gd name="T7" fmla="*/ 12 h 65"/>
                <a:gd name="T8" fmla="*/ 54 w 65"/>
                <a:gd name="T9" fmla="*/ 12 h 65"/>
                <a:gd name="T10" fmla="*/ 54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54" y="54"/>
                  </a:moveTo>
                  <a:lnTo>
                    <a:pt x="54" y="54"/>
                  </a:lnTo>
                  <a:cubicBezTo>
                    <a:pt x="42" y="65"/>
                    <a:pt x="24" y="65"/>
                    <a:pt x="12" y="54"/>
                  </a:cubicBezTo>
                  <a:cubicBezTo>
                    <a:pt x="0" y="42"/>
                    <a:pt x="0" y="24"/>
                    <a:pt x="12" y="12"/>
                  </a:cubicBezTo>
                  <a:cubicBezTo>
                    <a:pt x="23" y="0"/>
                    <a:pt x="42" y="0"/>
                    <a:pt x="54" y="12"/>
                  </a:cubicBezTo>
                  <a:cubicBezTo>
                    <a:pt x="65" y="23"/>
                    <a:pt x="65" y="42"/>
                    <a:pt x="54"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grpSp>
        <p:nvGrpSpPr>
          <p:cNvPr id="39" name="Grupp 38"/>
          <p:cNvGrpSpPr/>
          <p:nvPr/>
        </p:nvGrpSpPr>
        <p:grpSpPr>
          <a:xfrm>
            <a:off x="-191559" y="4339936"/>
            <a:ext cx="4524380" cy="755651"/>
            <a:chOff x="-143670" y="3254952"/>
            <a:chExt cx="3393285" cy="566738"/>
          </a:xfrm>
        </p:grpSpPr>
        <p:sp>
          <p:nvSpPr>
            <p:cNvPr id="12" name="Freeform 5"/>
            <p:cNvSpPr>
              <a:spLocks/>
            </p:cNvSpPr>
            <p:nvPr userDrawn="1"/>
          </p:nvSpPr>
          <p:spPr bwMode="auto">
            <a:xfrm>
              <a:off x="2879727" y="3448627"/>
              <a:ext cx="369888" cy="373063"/>
            </a:xfrm>
            <a:custGeom>
              <a:avLst/>
              <a:gdLst>
                <a:gd name="T0" fmla="*/ 54 w 642"/>
                <a:gd name="T1" fmla="*/ 390 h 642"/>
                <a:gd name="T2" fmla="*/ 54 w 642"/>
                <a:gd name="T3" fmla="*/ 390 h 642"/>
                <a:gd name="T4" fmla="*/ 390 w 642"/>
                <a:gd name="T5" fmla="*/ 55 h 642"/>
                <a:gd name="T6" fmla="*/ 587 w 642"/>
                <a:gd name="T7" fmla="*/ 55 h 642"/>
                <a:gd name="T8" fmla="*/ 587 w 642"/>
                <a:gd name="T9" fmla="*/ 252 h 642"/>
                <a:gd name="T10" fmla="*/ 251 w 642"/>
                <a:gd name="T11" fmla="*/ 588 h 642"/>
                <a:gd name="T12" fmla="*/ 54 w 642"/>
                <a:gd name="T13" fmla="*/ 588 h 642"/>
                <a:gd name="T14" fmla="*/ 54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4" y="390"/>
                  </a:moveTo>
                  <a:lnTo>
                    <a:pt x="54" y="390"/>
                  </a:lnTo>
                  <a:lnTo>
                    <a:pt x="390" y="55"/>
                  </a:lnTo>
                  <a:cubicBezTo>
                    <a:pt x="444" y="0"/>
                    <a:pt x="533" y="0"/>
                    <a:pt x="587" y="55"/>
                  </a:cubicBezTo>
                  <a:cubicBezTo>
                    <a:pt x="642" y="109"/>
                    <a:pt x="642" y="197"/>
                    <a:pt x="587" y="252"/>
                  </a:cubicBezTo>
                  <a:lnTo>
                    <a:pt x="251" y="588"/>
                  </a:lnTo>
                  <a:cubicBezTo>
                    <a:pt x="197" y="642"/>
                    <a:pt x="109" y="642"/>
                    <a:pt x="54" y="588"/>
                  </a:cubicBezTo>
                  <a:cubicBezTo>
                    <a:pt x="0" y="533"/>
                    <a:pt x="0" y="445"/>
                    <a:pt x="54" y="390"/>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3" name="Freeform 6"/>
            <p:cNvSpPr>
              <a:spLocks/>
            </p:cNvSpPr>
            <p:nvPr userDrawn="1"/>
          </p:nvSpPr>
          <p:spPr bwMode="auto">
            <a:xfrm>
              <a:off x="3141664" y="3518477"/>
              <a:ext cx="38100" cy="38100"/>
            </a:xfrm>
            <a:custGeom>
              <a:avLst/>
              <a:gdLst>
                <a:gd name="T0" fmla="*/ 12 w 65"/>
                <a:gd name="T1" fmla="*/ 53 h 65"/>
                <a:gd name="T2" fmla="*/ 12 w 65"/>
                <a:gd name="T3" fmla="*/ 53 h 65"/>
                <a:gd name="T4" fmla="*/ 12 w 65"/>
                <a:gd name="T5" fmla="*/ 11 h 65"/>
                <a:gd name="T6" fmla="*/ 54 w 65"/>
                <a:gd name="T7" fmla="*/ 11 h 65"/>
                <a:gd name="T8" fmla="*/ 54 w 65"/>
                <a:gd name="T9" fmla="*/ 53 h 65"/>
                <a:gd name="T10" fmla="*/ 12 w 65"/>
                <a:gd name="T11" fmla="*/ 53 h 65"/>
              </a:gdLst>
              <a:ahLst/>
              <a:cxnLst>
                <a:cxn ang="0">
                  <a:pos x="T0" y="T1"/>
                </a:cxn>
                <a:cxn ang="0">
                  <a:pos x="T2" y="T3"/>
                </a:cxn>
                <a:cxn ang="0">
                  <a:pos x="T4" y="T5"/>
                </a:cxn>
                <a:cxn ang="0">
                  <a:pos x="T6" y="T7"/>
                </a:cxn>
                <a:cxn ang="0">
                  <a:pos x="T8" y="T9"/>
                </a:cxn>
                <a:cxn ang="0">
                  <a:pos x="T10" y="T11"/>
                </a:cxn>
              </a:cxnLst>
              <a:rect l="0" t="0" r="r" b="b"/>
              <a:pathLst>
                <a:path w="65" h="65">
                  <a:moveTo>
                    <a:pt x="12" y="53"/>
                  </a:moveTo>
                  <a:lnTo>
                    <a:pt x="12" y="53"/>
                  </a:lnTo>
                  <a:cubicBezTo>
                    <a:pt x="0" y="42"/>
                    <a:pt x="0" y="23"/>
                    <a:pt x="12" y="11"/>
                  </a:cubicBezTo>
                  <a:cubicBezTo>
                    <a:pt x="23" y="0"/>
                    <a:pt x="42" y="0"/>
                    <a:pt x="54" y="11"/>
                  </a:cubicBezTo>
                  <a:cubicBezTo>
                    <a:pt x="65" y="23"/>
                    <a:pt x="65" y="41"/>
                    <a:pt x="54" y="53"/>
                  </a:cubicBezTo>
                  <a:cubicBezTo>
                    <a:pt x="42" y="65"/>
                    <a:pt x="23" y="65"/>
                    <a:pt x="12" y="5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4" name="Freeform 7"/>
            <p:cNvSpPr>
              <a:spLocks/>
            </p:cNvSpPr>
            <p:nvPr userDrawn="1"/>
          </p:nvSpPr>
          <p:spPr bwMode="auto">
            <a:xfrm>
              <a:off x="2879727" y="3254952"/>
              <a:ext cx="369888" cy="371475"/>
            </a:xfrm>
            <a:custGeom>
              <a:avLst/>
              <a:gdLst>
                <a:gd name="T0" fmla="*/ 251 w 642"/>
                <a:gd name="T1" fmla="*/ 55 h 642"/>
                <a:gd name="T2" fmla="*/ 251 w 642"/>
                <a:gd name="T3" fmla="*/ 55 h 642"/>
                <a:gd name="T4" fmla="*/ 587 w 642"/>
                <a:gd name="T5" fmla="*/ 391 h 642"/>
                <a:gd name="T6" fmla="*/ 587 w 642"/>
                <a:gd name="T7" fmla="*/ 588 h 642"/>
                <a:gd name="T8" fmla="*/ 390 w 642"/>
                <a:gd name="T9" fmla="*/ 588 h 642"/>
                <a:gd name="T10" fmla="*/ 54 w 642"/>
                <a:gd name="T11" fmla="*/ 252 h 642"/>
                <a:gd name="T12" fmla="*/ 54 w 642"/>
                <a:gd name="T13" fmla="*/ 55 h 642"/>
                <a:gd name="T14" fmla="*/ 251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1" y="55"/>
                  </a:moveTo>
                  <a:lnTo>
                    <a:pt x="251" y="55"/>
                  </a:lnTo>
                  <a:lnTo>
                    <a:pt x="587" y="391"/>
                  </a:lnTo>
                  <a:cubicBezTo>
                    <a:pt x="642" y="445"/>
                    <a:pt x="642" y="533"/>
                    <a:pt x="587" y="588"/>
                  </a:cubicBezTo>
                  <a:cubicBezTo>
                    <a:pt x="533" y="642"/>
                    <a:pt x="444" y="642"/>
                    <a:pt x="390" y="588"/>
                  </a:cubicBezTo>
                  <a:lnTo>
                    <a:pt x="54" y="252"/>
                  </a:lnTo>
                  <a:cubicBezTo>
                    <a:pt x="0" y="198"/>
                    <a:pt x="0" y="109"/>
                    <a:pt x="54" y="55"/>
                  </a:cubicBezTo>
                  <a:cubicBezTo>
                    <a:pt x="109" y="0"/>
                    <a:pt x="197" y="0"/>
                    <a:pt x="251" y="55"/>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9" name="Freeform 8"/>
            <p:cNvSpPr>
              <a:spLocks/>
            </p:cNvSpPr>
            <p:nvPr userDrawn="1"/>
          </p:nvSpPr>
          <p:spPr bwMode="auto">
            <a:xfrm>
              <a:off x="3141664" y="3518477"/>
              <a:ext cx="38100" cy="38100"/>
            </a:xfrm>
            <a:custGeom>
              <a:avLst/>
              <a:gdLst>
                <a:gd name="T0" fmla="*/ 12 w 65"/>
                <a:gd name="T1" fmla="*/ 11 h 65"/>
                <a:gd name="T2" fmla="*/ 12 w 65"/>
                <a:gd name="T3" fmla="*/ 11 h 65"/>
                <a:gd name="T4" fmla="*/ 54 w 65"/>
                <a:gd name="T5" fmla="*/ 11 h 65"/>
                <a:gd name="T6" fmla="*/ 54 w 65"/>
                <a:gd name="T7" fmla="*/ 53 h 65"/>
                <a:gd name="T8" fmla="*/ 12 w 65"/>
                <a:gd name="T9" fmla="*/ 53 h 65"/>
                <a:gd name="T10" fmla="*/ 12 w 65"/>
                <a:gd name="T11" fmla="*/ 11 h 65"/>
              </a:gdLst>
              <a:ahLst/>
              <a:cxnLst>
                <a:cxn ang="0">
                  <a:pos x="T0" y="T1"/>
                </a:cxn>
                <a:cxn ang="0">
                  <a:pos x="T2" y="T3"/>
                </a:cxn>
                <a:cxn ang="0">
                  <a:pos x="T4" y="T5"/>
                </a:cxn>
                <a:cxn ang="0">
                  <a:pos x="T6" y="T7"/>
                </a:cxn>
                <a:cxn ang="0">
                  <a:pos x="T8" y="T9"/>
                </a:cxn>
                <a:cxn ang="0">
                  <a:pos x="T10" y="T11"/>
                </a:cxn>
              </a:cxnLst>
              <a:rect l="0" t="0" r="r" b="b"/>
              <a:pathLst>
                <a:path w="65" h="65">
                  <a:moveTo>
                    <a:pt x="12" y="11"/>
                  </a:moveTo>
                  <a:lnTo>
                    <a:pt x="12" y="11"/>
                  </a:lnTo>
                  <a:cubicBezTo>
                    <a:pt x="23" y="0"/>
                    <a:pt x="42" y="0"/>
                    <a:pt x="54" y="11"/>
                  </a:cubicBezTo>
                  <a:cubicBezTo>
                    <a:pt x="65" y="23"/>
                    <a:pt x="65" y="41"/>
                    <a:pt x="54" y="53"/>
                  </a:cubicBezTo>
                  <a:cubicBezTo>
                    <a:pt x="42" y="65"/>
                    <a:pt x="23" y="65"/>
                    <a:pt x="12" y="53"/>
                  </a:cubicBezTo>
                  <a:cubicBezTo>
                    <a:pt x="0" y="42"/>
                    <a:pt x="0" y="23"/>
                    <a:pt x="12" y="11"/>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0" name="Freeform 9"/>
            <p:cNvSpPr>
              <a:spLocks/>
            </p:cNvSpPr>
            <p:nvPr userDrawn="1"/>
          </p:nvSpPr>
          <p:spPr bwMode="auto">
            <a:xfrm>
              <a:off x="849314" y="3456565"/>
              <a:ext cx="2392363" cy="161925"/>
            </a:xfrm>
            <a:custGeom>
              <a:avLst/>
              <a:gdLst>
                <a:gd name="T0" fmla="*/ 41 w 4143"/>
                <a:gd name="T1" fmla="*/ 238 h 279"/>
                <a:gd name="T2" fmla="*/ 41 w 4143"/>
                <a:gd name="T3" fmla="*/ 238 h 279"/>
                <a:gd name="T4" fmla="*/ 0 w 4143"/>
                <a:gd name="T5" fmla="*/ 139 h 279"/>
                <a:gd name="T6" fmla="*/ 140 w 4143"/>
                <a:gd name="T7" fmla="*/ 0 h 279"/>
                <a:gd name="T8" fmla="*/ 4004 w 4143"/>
                <a:gd name="T9" fmla="*/ 0 h 279"/>
                <a:gd name="T10" fmla="*/ 4143 w 4143"/>
                <a:gd name="T11" fmla="*/ 139 h 279"/>
                <a:gd name="T12" fmla="*/ 4004 w 4143"/>
                <a:gd name="T13" fmla="*/ 279 h 279"/>
                <a:gd name="T14" fmla="*/ 140 w 4143"/>
                <a:gd name="T15" fmla="*/ 279 h 279"/>
                <a:gd name="T16" fmla="*/ 41 w 4143"/>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3" h="279">
                  <a:moveTo>
                    <a:pt x="41" y="238"/>
                  </a:moveTo>
                  <a:lnTo>
                    <a:pt x="41" y="238"/>
                  </a:lnTo>
                  <a:cubicBezTo>
                    <a:pt x="16" y="213"/>
                    <a:pt x="0" y="178"/>
                    <a:pt x="0" y="139"/>
                  </a:cubicBezTo>
                  <a:cubicBezTo>
                    <a:pt x="0" y="62"/>
                    <a:pt x="63" y="0"/>
                    <a:pt x="140" y="0"/>
                  </a:cubicBezTo>
                  <a:lnTo>
                    <a:pt x="4004" y="0"/>
                  </a:lnTo>
                  <a:cubicBezTo>
                    <a:pt x="4081" y="0"/>
                    <a:pt x="4143" y="62"/>
                    <a:pt x="4143" y="139"/>
                  </a:cubicBezTo>
                  <a:cubicBezTo>
                    <a:pt x="4143" y="216"/>
                    <a:pt x="4081" y="279"/>
                    <a:pt x="4004" y="279"/>
                  </a:cubicBezTo>
                  <a:lnTo>
                    <a:pt x="140" y="279"/>
                  </a:lnTo>
                  <a:cubicBezTo>
                    <a:pt x="101" y="279"/>
                    <a:pt x="66" y="263"/>
                    <a:pt x="41" y="238"/>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1" name="Freeform 10"/>
            <p:cNvSpPr>
              <a:spLocks/>
            </p:cNvSpPr>
            <p:nvPr userDrawn="1"/>
          </p:nvSpPr>
          <p:spPr bwMode="auto">
            <a:xfrm>
              <a:off x="3141664" y="3518477"/>
              <a:ext cx="38100" cy="38100"/>
            </a:xfrm>
            <a:custGeom>
              <a:avLst/>
              <a:gdLst>
                <a:gd name="T0" fmla="*/ 54 w 65"/>
                <a:gd name="T1" fmla="*/ 53 h 65"/>
                <a:gd name="T2" fmla="*/ 54 w 65"/>
                <a:gd name="T3" fmla="*/ 53 h 65"/>
                <a:gd name="T4" fmla="*/ 12 w 65"/>
                <a:gd name="T5" fmla="*/ 53 h 65"/>
                <a:gd name="T6" fmla="*/ 12 w 65"/>
                <a:gd name="T7" fmla="*/ 11 h 65"/>
                <a:gd name="T8" fmla="*/ 53 w 65"/>
                <a:gd name="T9" fmla="*/ 11 h 65"/>
                <a:gd name="T10" fmla="*/ 54 w 65"/>
                <a:gd name="T11" fmla="*/ 53 h 65"/>
              </a:gdLst>
              <a:ahLst/>
              <a:cxnLst>
                <a:cxn ang="0">
                  <a:pos x="T0" y="T1"/>
                </a:cxn>
                <a:cxn ang="0">
                  <a:pos x="T2" y="T3"/>
                </a:cxn>
                <a:cxn ang="0">
                  <a:pos x="T4" y="T5"/>
                </a:cxn>
                <a:cxn ang="0">
                  <a:pos x="T6" y="T7"/>
                </a:cxn>
                <a:cxn ang="0">
                  <a:pos x="T8" y="T9"/>
                </a:cxn>
                <a:cxn ang="0">
                  <a:pos x="T10" y="T11"/>
                </a:cxn>
              </a:cxnLst>
              <a:rect l="0" t="0" r="r" b="b"/>
              <a:pathLst>
                <a:path w="65" h="65">
                  <a:moveTo>
                    <a:pt x="54" y="53"/>
                  </a:moveTo>
                  <a:lnTo>
                    <a:pt x="54" y="53"/>
                  </a:lnTo>
                  <a:cubicBezTo>
                    <a:pt x="42" y="65"/>
                    <a:pt x="23" y="65"/>
                    <a:pt x="12" y="53"/>
                  </a:cubicBezTo>
                  <a:cubicBezTo>
                    <a:pt x="0" y="42"/>
                    <a:pt x="0" y="23"/>
                    <a:pt x="12" y="11"/>
                  </a:cubicBezTo>
                  <a:cubicBezTo>
                    <a:pt x="23" y="0"/>
                    <a:pt x="42" y="0"/>
                    <a:pt x="53" y="11"/>
                  </a:cubicBezTo>
                  <a:cubicBezTo>
                    <a:pt x="65" y="23"/>
                    <a:pt x="65" y="41"/>
                    <a:pt x="54" y="5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8" name="Freeform 9"/>
            <p:cNvSpPr>
              <a:spLocks/>
            </p:cNvSpPr>
            <p:nvPr userDrawn="1"/>
          </p:nvSpPr>
          <p:spPr bwMode="auto">
            <a:xfrm>
              <a:off x="-143670" y="3456565"/>
              <a:ext cx="2392363" cy="161925"/>
            </a:xfrm>
            <a:custGeom>
              <a:avLst/>
              <a:gdLst>
                <a:gd name="T0" fmla="*/ 41 w 4143"/>
                <a:gd name="T1" fmla="*/ 238 h 279"/>
                <a:gd name="T2" fmla="*/ 41 w 4143"/>
                <a:gd name="T3" fmla="*/ 238 h 279"/>
                <a:gd name="T4" fmla="*/ 0 w 4143"/>
                <a:gd name="T5" fmla="*/ 139 h 279"/>
                <a:gd name="T6" fmla="*/ 140 w 4143"/>
                <a:gd name="T7" fmla="*/ 0 h 279"/>
                <a:gd name="T8" fmla="*/ 4004 w 4143"/>
                <a:gd name="T9" fmla="*/ 0 h 279"/>
                <a:gd name="T10" fmla="*/ 4143 w 4143"/>
                <a:gd name="T11" fmla="*/ 139 h 279"/>
                <a:gd name="T12" fmla="*/ 4004 w 4143"/>
                <a:gd name="T13" fmla="*/ 279 h 279"/>
                <a:gd name="T14" fmla="*/ 140 w 4143"/>
                <a:gd name="T15" fmla="*/ 279 h 279"/>
                <a:gd name="T16" fmla="*/ 41 w 4143"/>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3" h="279">
                  <a:moveTo>
                    <a:pt x="41" y="238"/>
                  </a:moveTo>
                  <a:lnTo>
                    <a:pt x="41" y="238"/>
                  </a:lnTo>
                  <a:cubicBezTo>
                    <a:pt x="16" y="213"/>
                    <a:pt x="0" y="178"/>
                    <a:pt x="0" y="139"/>
                  </a:cubicBezTo>
                  <a:cubicBezTo>
                    <a:pt x="0" y="62"/>
                    <a:pt x="63" y="0"/>
                    <a:pt x="140" y="0"/>
                  </a:cubicBezTo>
                  <a:lnTo>
                    <a:pt x="4004" y="0"/>
                  </a:lnTo>
                  <a:cubicBezTo>
                    <a:pt x="4081" y="0"/>
                    <a:pt x="4143" y="62"/>
                    <a:pt x="4143" y="139"/>
                  </a:cubicBezTo>
                  <a:cubicBezTo>
                    <a:pt x="4143" y="216"/>
                    <a:pt x="4081" y="279"/>
                    <a:pt x="4004" y="279"/>
                  </a:cubicBezTo>
                  <a:lnTo>
                    <a:pt x="140" y="279"/>
                  </a:lnTo>
                  <a:cubicBezTo>
                    <a:pt x="101" y="279"/>
                    <a:pt x="66" y="263"/>
                    <a:pt x="41" y="238"/>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sp>
        <p:nvSpPr>
          <p:cNvPr id="41" name="Platshållare för text 40"/>
          <p:cNvSpPr>
            <a:spLocks noGrp="1"/>
          </p:cNvSpPr>
          <p:nvPr>
            <p:ph type="body" sz="quarter" idx="22" hasCustomPrompt="1"/>
          </p:nvPr>
        </p:nvSpPr>
        <p:spPr>
          <a:xfrm>
            <a:off x="2075841" y="1596248"/>
            <a:ext cx="5760000" cy="864000"/>
          </a:xfrm>
        </p:spPr>
        <p:txBody>
          <a:bodyPr/>
          <a:lstStyle>
            <a:lvl1pPr>
              <a:defRPr/>
            </a:lvl1pPr>
          </a:lstStyle>
          <a:p>
            <a:pPr lvl="0"/>
            <a:r>
              <a:rPr lang="sv-SE" dirty="0"/>
              <a:t>Punktlista eller brödtext</a:t>
            </a:r>
          </a:p>
        </p:txBody>
      </p:sp>
      <p:sp>
        <p:nvSpPr>
          <p:cNvPr id="43" name="Platshållare för text 42"/>
          <p:cNvSpPr>
            <a:spLocks noGrp="1"/>
          </p:cNvSpPr>
          <p:nvPr>
            <p:ph type="body" sz="quarter" idx="23" hasCustomPrompt="1"/>
          </p:nvPr>
        </p:nvSpPr>
        <p:spPr>
          <a:xfrm>
            <a:off x="3282208" y="3323401"/>
            <a:ext cx="5760000" cy="864000"/>
          </a:xfrm>
        </p:spPr>
        <p:txBody>
          <a:bodyPr/>
          <a:lstStyle>
            <a:lvl1pPr>
              <a:defRPr/>
            </a:lvl1pPr>
          </a:lstStyle>
          <a:p>
            <a:pPr lvl="0"/>
            <a:r>
              <a:rPr lang="sv-SE" dirty="0"/>
              <a:t>Punktlista eller brödtext</a:t>
            </a:r>
          </a:p>
        </p:txBody>
      </p:sp>
      <p:sp>
        <p:nvSpPr>
          <p:cNvPr id="45" name="Platshållare för text 44"/>
          <p:cNvSpPr>
            <a:spLocks noGrp="1"/>
          </p:cNvSpPr>
          <p:nvPr>
            <p:ph type="body" sz="quarter" idx="24" hasCustomPrompt="1"/>
          </p:nvPr>
        </p:nvSpPr>
        <p:spPr>
          <a:xfrm>
            <a:off x="4514243" y="4999832"/>
            <a:ext cx="5760000" cy="864000"/>
          </a:xfrm>
        </p:spPr>
        <p:txBody>
          <a:bodyPr/>
          <a:lstStyle>
            <a:lvl1pPr>
              <a:defRPr/>
            </a:lvl1pPr>
          </a:lstStyle>
          <a:p>
            <a:pPr lvl="0"/>
            <a:r>
              <a:rPr lang="sv-SE" dirty="0"/>
              <a:t>Punktlista eller brödtext</a:t>
            </a:r>
          </a:p>
        </p:txBody>
      </p:sp>
      <p:sp>
        <p:nvSpPr>
          <p:cNvPr id="2" name="Platshållare för datum 1"/>
          <p:cNvSpPr>
            <a:spLocks noGrp="1"/>
          </p:cNvSpPr>
          <p:nvPr>
            <p:ph type="dt" sz="half" idx="25"/>
          </p:nvPr>
        </p:nvSpPr>
        <p:spPr/>
        <p:txBody>
          <a:bodyPr/>
          <a:lstStyle/>
          <a:p>
            <a:fld id="{5B0CADB0-D930-4EAF-8138-FEF0ED7EFD2B}" type="datetimeFigureOut">
              <a:rPr lang="sv-SE" smtClean="0"/>
              <a:t>2018-06-13</a:t>
            </a:fld>
            <a:endParaRPr lang="sv-SE"/>
          </a:p>
        </p:txBody>
      </p:sp>
      <p:sp>
        <p:nvSpPr>
          <p:cNvPr id="3" name="Platshållare för sidfot 2"/>
          <p:cNvSpPr>
            <a:spLocks noGrp="1"/>
          </p:cNvSpPr>
          <p:nvPr>
            <p:ph type="ftr" sz="quarter" idx="26"/>
          </p:nvPr>
        </p:nvSpPr>
        <p:spPr/>
        <p:txBody>
          <a:bodyPr/>
          <a:lstStyle/>
          <a:p>
            <a:endParaRPr lang="sv-SE"/>
          </a:p>
        </p:txBody>
      </p:sp>
      <p:sp>
        <p:nvSpPr>
          <p:cNvPr id="4" name="Platshållare för bildnummer 3"/>
          <p:cNvSpPr>
            <a:spLocks noGrp="1"/>
          </p:cNvSpPr>
          <p:nvPr>
            <p:ph type="sldNum" sz="quarter" idx="27"/>
          </p:nvPr>
        </p:nvSpPr>
        <p:spPr/>
        <p:txBody>
          <a:bodyPr/>
          <a:lstStyle/>
          <a:p>
            <a:fld id="{379996A0-856E-4291-9A5A-5F33141381EF}" type="slidenum">
              <a:rPr lang="sv-SE" smtClean="0"/>
              <a:t>‹#›</a:t>
            </a:fld>
            <a:endParaRPr lang="sv-SE"/>
          </a:p>
        </p:txBody>
      </p:sp>
      <p:grpSp>
        <p:nvGrpSpPr>
          <p:cNvPr id="40" name="Group 13"/>
          <p:cNvGrpSpPr>
            <a:grpSpLocks noChangeAspect="1"/>
          </p:cNvGrpSpPr>
          <p:nvPr/>
        </p:nvGrpSpPr>
        <p:grpSpPr bwMode="auto">
          <a:xfrm>
            <a:off x="-101599" y="2664884"/>
            <a:ext cx="3198284" cy="755649"/>
            <a:chOff x="-48" y="1259"/>
            <a:chExt cx="1511" cy="357"/>
          </a:xfrm>
        </p:grpSpPr>
        <p:sp>
          <p:nvSpPr>
            <p:cNvPr id="42" name="Freeform 14"/>
            <p:cNvSpPr>
              <a:spLocks/>
            </p:cNvSpPr>
            <p:nvPr userDrawn="1"/>
          </p:nvSpPr>
          <p:spPr bwMode="auto">
            <a:xfrm>
              <a:off x="1229" y="1381"/>
              <a:ext cx="234" cy="235"/>
            </a:xfrm>
            <a:custGeom>
              <a:avLst/>
              <a:gdLst>
                <a:gd name="T0" fmla="*/ 55 w 642"/>
                <a:gd name="T1" fmla="*/ 390 h 642"/>
                <a:gd name="T2" fmla="*/ 55 w 642"/>
                <a:gd name="T3" fmla="*/ 390 h 642"/>
                <a:gd name="T4" fmla="*/ 390 w 642"/>
                <a:gd name="T5" fmla="*/ 54 h 642"/>
                <a:gd name="T6" fmla="*/ 588 w 642"/>
                <a:gd name="T7" fmla="*/ 54 h 642"/>
                <a:gd name="T8" fmla="*/ 588 w 642"/>
                <a:gd name="T9" fmla="*/ 251 h 642"/>
                <a:gd name="T10" fmla="*/ 252 w 642"/>
                <a:gd name="T11" fmla="*/ 587 h 642"/>
                <a:gd name="T12" fmla="*/ 55 w 642"/>
                <a:gd name="T13" fmla="*/ 587 h 642"/>
                <a:gd name="T14" fmla="*/ 55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5" y="390"/>
                  </a:moveTo>
                  <a:lnTo>
                    <a:pt x="55" y="390"/>
                  </a:lnTo>
                  <a:lnTo>
                    <a:pt x="390" y="54"/>
                  </a:lnTo>
                  <a:cubicBezTo>
                    <a:pt x="445" y="0"/>
                    <a:pt x="533" y="0"/>
                    <a:pt x="588" y="54"/>
                  </a:cubicBezTo>
                  <a:cubicBezTo>
                    <a:pt x="642" y="109"/>
                    <a:pt x="642" y="197"/>
                    <a:pt x="588" y="251"/>
                  </a:cubicBezTo>
                  <a:lnTo>
                    <a:pt x="252" y="587"/>
                  </a:lnTo>
                  <a:cubicBezTo>
                    <a:pt x="197" y="642"/>
                    <a:pt x="109" y="642"/>
                    <a:pt x="55" y="587"/>
                  </a:cubicBezTo>
                  <a:cubicBezTo>
                    <a:pt x="0" y="533"/>
                    <a:pt x="0" y="444"/>
                    <a:pt x="55" y="390"/>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4" name="Freeform 15"/>
            <p:cNvSpPr>
              <a:spLocks/>
            </p:cNvSpPr>
            <p:nvPr userDrawn="1"/>
          </p:nvSpPr>
          <p:spPr bwMode="auto">
            <a:xfrm>
              <a:off x="1395" y="1425"/>
              <a:ext cx="24" cy="24"/>
            </a:xfrm>
            <a:custGeom>
              <a:avLst/>
              <a:gdLst>
                <a:gd name="T0" fmla="*/ 12 w 65"/>
                <a:gd name="T1" fmla="*/ 54 h 65"/>
                <a:gd name="T2" fmla="*/ 12 w 65"/>
                <a:gd name="T3" fmla="*/ 54 h 65"/>
                <a:gd name="T4" fmla="*/ 12 w 65"/>
                <a:gd name="T5" fmla="*/ 12 h 65"/>
                <a:gd name="T6" fmla="*/ 54 w 65"/>
                <a:gd name="T7" fmla="*/ 12 h 65"/>
                <a:gd name="T8" fmla="*/ 54 w 65"/>
                <a:gd name="T9" fmla="*/ 54 h 65"/>
                <a:gd name="T10" fmla="*/ 12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12" y="54"/>
                  </a:moveTo>
                  <a:lnTo>
                    <a:pt x="12" y="54"/>
                  </a:lnTo>
                  <a:cubicBezTo>
                    <a:pt x="0" y="42"/>
                    <a:pt x="0" y="24"/>
                    <a:pt x="12" y="12"/>
                  </a:cubicBezTo>
                  <a:cubicBezTo>
                    <a:pt x="23" y="0"/>
                    <a:pt x="42" y="0"/>
                    <a:pt x="54" y="12"/>
                  </a:cubicBezTo>
                  <a:cubicBezTo>
                    <a:pt x="65" y="23"/>
                    <a:pt x="65" y="42"/>
                    <a:pt x="54" y="54"/>
                  </a:cubicBezTo>
                  <a:cubicBezTo>
                    <a:pt x="42" y="65"/>
                    <a:pt x="24" y="65"/>
                    <a:pt x="12"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6" name="Freeform 16"/>
            <p:cNvSpPr>
              <a:spLocks/>
            </p:cNvSpPr>
            <p:nvPr userDrawn="1"/>
          </p:nvSpPr>
          <p:spPr bwMode="auto">
            <a:xfrm>
              <a:off x="1229" y="1259"/>
              <a:ext cx="234" cy="234"/>
            </a:xfrm>
            <a:custGeom>
              <a:avLst/>
              <a:gdLst>
                <a:gd name="T0" fmla="*/ 252 w 642"/>
                <a:gd name="T1" fmla="*/ 55 h 642"/>
                <a:gd name="T2" fmla="*/ 252 w 642"/>
                <a:gd name="T3" fmla="*/ 55 h 642"/>
                <a:gd name="T4" fmla="*/ 588 w 642"/>
                <a:gd name="T5" fmla="*/ 390 h 642"/>
                <a:gd name="T6" fmla="*/ 588 w 642"/>
                <a:gd name="T7" fmla="*/ 587 h 642"/>
                <a:gd name="T8" fmla="*/ 390 w 642"/>
                <a:gd name="T9" fmla="*/ 587 h 642"/>
                <a:gd name="T10" fmla="*/ 55 w 642"/>
                <a:gd name="T11" fmla="*/ 252 h 642"/>
                <a:gd name="T12" fmla="*/ 55 w 642"/>
                <a:gd name="T13" fmla="*/ 55 h 642"/>
                <a:gd name="T14" fmla="*/ 252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2" y="55"/>
                  </a:moveTo>
                  <a:lnTo>
                    <a:pt x="252" y="55"/>
                  </a:lnTo>
                  <a:lnTo>
                    <a:pt x="588" y="390"/>
                  </a:lnTo>
                  <a:cubicBezTo>
                    <a:pt x="642" y="445"/>
                    <a:pt x="642" y="533"/>
                    <a:pt x="588" y="587"/>
                  </a:cubicBezTo>
                  <a:cubicBezTo>
                    <a:pt x="533" y="642"/>
                    <a:pt x="445" y="642"/>
                    <a:pt x="390" y="587"/>
                  </a:cubicBezTo>
                  <a:lnTo>
                    <a:pt x="55" y="252"/>
                  </a:lnTo>
                  <a:cubicBezTo>
                    <a:pt x="0" y="197"/>
                    <a:pt x="0" y="109"/>
                    <a:pt x="55" y="55"/>
                  </a:cubicBezTo>
                  <a:cubicBezTo>
                    <a:pt x="109" y="0"/>
                    <a:pt x="197" y="0"/>
                    <a:pt x="252" y="55"/>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7" name="Freeform 17"/>
            <p:cNvSpPr>
              <a:spLocks/>
            </p:cNvSpPr>
            <p:nvPr userDrawn="1"/>
          </p:nvSpPr>
          <p:spPr bwMode="auto">
            <a:xfrm>
              <a:off x="1395" y="1425"/>
              <a:ext cx="24" cy="24"/>
            </a:xfrm>
            <a:custGeom>
              <a:avLst/>
              <a:gdLst>
                <a:gd name="T0" fmla="*/ 12 w 65"/>
                <a:gd name="T1" fmla="*/ 12 h 65"/>
                <a:gd name="T2" fmla="*/ 12 w 65"/>
                <a:gd name="T3" fmla="*/ 12 h 65"/>
                <a:gd name="T4" fmla="*/ 54 w 65"/>
                <a:gd name="T5" fmla="*/ 12 h 65"/>
                <a:gd name="T6" fmla="*/ 54 w 65"/>
                <a:gd name="T7" fmla="*/ 54 h 65"/>
                <a:gd name="T8" fmla="*/ 12 w 65"/>
                <a:gd name="T9" fmla="*/ 54 h 65"/>
                <a:gd name="T10" fmla="*/ 12 w 65"/>
                <a:gd name="T11" fmla="*/ 12 h 65"/>
              </a:gdLst>
              <a:ahLst/>
              <a:cxnLst>
                <a:cxn ang="0">
                  <a:pos x="T0" y="T1"/>
                </a:cxn>
                <a:cxn ang="0">
                  <a:pos x="T2" y="T3"/>
                </a:cxn>
                <a:cxn ang="0">
                  <a:pos x="T4" y="T5"/>
                </a:cxn>
                <a:cxn ang="0">
                  <a:pos x="T6" y="T7"/>
                </a:cxn>
                <a:cxn ang="0">
                  <a:pos x="T8" y="T9"/>
                </a:cxn>
                <a:cxn ang="0">
                  <a:pos x="T10" y="T11"/>
                </a:cxn>
              </a:cxnLst>
              <a:rect l="0" t="0" r="r" b="b"/>
              <a:pathLst>
                <a:path w="65" h="65">
                  <a:moveTo>
                    <a:pt x="12" y="12"/>
                  </a:moveTo>
                  <a:lnTo>
                    <a:pt x="12" y="12"/>
                  </a:lnTo>
                  <a:cubicBezTo>
                    <a:pt x="23" y="0"/>
                    <a:pt x="42" y="0"/>
                    <a:pt x="54" y="12"/>
                  </a:cubicBezTo>
                  <a:cubicBezTo>
                    <a:pt x="65" y="23"/>
                    <a:pt x="65" y="42"/>
                    <a:pt x="54" y="54"/>
                  </a:cubicBezTo>
                  <a:cubicBezTo>
                    <a:pt x="42" y="65"/>
                    <a:pt x="24" y="65"/>
                    <a:pt x="12" y="54"/>
                  </a:cubicBezTo>
                  <a:cubicBezTo>
                    <a:pt x="0" y="42"/>
                    <a:pt x="0" y="24"/>
                    <a:pt x="12" y="12"/>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8" name="Freeform 18"/>
            <p:cNvSpPr>
              <a:spLocks/>
            </p:cNvSpPr>
            <p:nvPr userDrawn="1"/>
          </p:nvSpPr>
          <p:spPr bwMode="auto">
            <a:xfrm>
              <a:off x="-48" y="1386"/>
              <a:ext cx="1506" cy="102"/>
            </a:xfrm>
            <a:custGeom>
              <a:avLst/>
              <a:gdLst>
                <a:gd name="T0" fmla="*/ 40 w 4142"/>
                <a:gd name="T1" fmla="*/ 238 h 279"/>
                <a:gd name="T2" fmla="*/ 40 w 4142"/>
                <a:gd name="T3" fmla="*/ 238 h 279"/>
                <a:gd name="T4" fmla="*/ 0 w 4142"/>
                <a:gd name="T5" fmla="*/ 140 h 279"/>
                <a:gd name="T6" fmla="*/ 139 w 4142"/>
                <a:gd name="T7" fmla="*/ 0 h 279"/>
                <a:gd name="T8" fmla="*/ 4003 w 4142"/>
                <a:gd name="T9" fmla="*/ 0 h 279"/>
                <a:gd name="T10" fmla="*/ 4142 w 4142"/>
                <a:gd name="T11" fmla="*/ 140 h 279"/>
                <a:gd name="T12" fmla="*/ 4003 w 4142"/>
                <a:gd name="T13" fmla="*/ 279 h 279"/>
                <a:gd name="T14" fmla="*/ 139 w 4142"/>
                <a:gd name="T15" fmla="*/ 279 h 279"/>
                <a:gd name="T16" fmla="*/ 40 w 4142"/>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2" h="279">
                  <a:moveTo>
                    <a:pt x="40" y="238"/>
                  </a:moveTo>
                  <a:lnTo>
                    <a:pt x="40" y="238"/>
                  </a:lnTo>
                  <a:cubicBezTo>
                    <a:pt x="15" y="213"/>
                    <a:pt x="0" y="178"/>
                    <a:pt x="0" y="140"/>
                  </a:cubicBezTo>
                  <a:cubicBezTo>
                    <a:pt x="0" y="63"/>
                    <a:pt x="62" y="0"/>
                    <a:pt x="139" y="0"/>
                  </a:cubicBezTo>
                  <a:lnTo>
                    <a:pt x="4003" y="0"/>
                  </a:lnTo>
                  <a:cubicBezTo>
                    <a:pt x="4080" y="0"/>
                    <a:pt x="4142" y="63"/>
                    <a:pt x="4142" y="140"/>
                  </a:cubicBezTo>
                  <a:cubicBezTo>
                    <a:pt x="4142" y="217"/>
                    <a:pt x="4080" y="279"/>
                    <a:pt x="4003" y="279"/>
                  </a:cubicBezTo>
                  <a:lnTo>
                    <a:pt x="139" y="279"/>
                  </a:lnTo>
                  <a:cubicBezTo>
                    <a:pt x="100" y="279"/>
                    <a:pt x="66" y="264"/>
                    <a:pt x="40" y="238"/>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9" name="Freeform 19"/>
            <p:cNvSpPr>
              <a:spLocks/>
            </p:cNvSpPr>
            <p:nvPr userDrawn="1"/>
          </p:nvSpPr>
          <p:spPr bwMode="auto">
            <a:xfrm>
              <a:off x="1395" y="1425"/>
              <a:ext cx="24" cy="24"/>
            </a:xfrm>
            <a:custGeom>
              <a:avLst/>
              <a:gdLst>
                <a:gd name="T0" fmla="*/ 54 w 65"/>
                <a:gd name="T1" fmla="*/ 54 h 65"/>
                <a:gd name="T2" fmla="*/ 54 w 65"/>
                <a:gd name="T3" fmla="*/ 54 h 65"/>
                <a:gd name="T4" fmla="*/ 12 w 65"/>
                <a:gd name="T5" fmla="*/ 54 h 65"/>
                <a:gd name="T6" fmla="*/ 12 w 65"/>
                <a:gd name="T7" fmla="*/ 12 h 65"/>
                <a:gd name="T8" fmla="*/ 54 w 65"/>
                <a:gd name="T9" fmla="*/ 12 h 65"/>
                <a:gd name="T10" fmla="*/ 54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54" y="54"/>
                  </a:moveTo>
                  <a:lnTo>
                    <a:pt x="54" y="54"/>
                  </a:lnTo>
                  <a:cubicBezTo>
                    <a:pt x="42" y="65"/>
                    <a:pt x="24" y="65"/>
                    <a:pt x="12" y="54"/>
                  </a:cubicBezTo>
                  <a:cubicBezTo>
                    <a:pt x="0" y="42"/>
                    <a:pt x="0" y="24"/>
                    <a:pt x="12" y="12"/>
                  </a:cubicBezTo>
                  <a:cubicBezTo>
                    <a:pt x="23" y="0"/>
                    <a:pt x="42" y="0"/>
                    <a:pt x="54" y="12"/>
                  </a:cubicBezTo>
                  <a:cubicBezTo>
                    <a:pt x="65" y="23"/>
                    <a:pt x="65" y="42"/>
                    <a:pt x="54"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grpSp>
        <p:nvGrpSpPr>
          <p:cNvPr id="50" name="Group 22"/>
          <p:cNvGrpSpPr>
            <a:grpSpLocks noChangeAspect="1"/>
          </p:cNvGrpSpPr>
          <p:nvPr/>
        </p:nvGrpSpPr>
        <p:grpSpPr bwMode="auto">
          <a:xfrm>
            <a:off x="-1301751" y="938249"/>
            <a:ext cx="3200400" cy="755651"/>
            <a:chOff x="-615" y="439"/>
            <a:chExt cx="1512" cy="357"/>
          </a:xfrm>
        </p:grpSpPr>
        <p:sp>
          <p:nvSpPr>
            <p:cNvPr id="51" name="Freeform 23"/>
            <p:cNvSpPr>
              <a:spLocks/>
            </p:cNvSpPr>
            <p:nvPr userDrawn="1"/>
          </p:nvSpPr>
          <p:spPr bwMode="auto">
            <a:xfrm>
              <a:off x="663" y="562"/>
              <a:ext cx="234" cy="234"/>
            </a:xfrm>
            <a:custGeom>
              <a:avLst/>
              <a:gdLst>
                <a:gd name="T0" fmla="*/ 55 w 642"/>
                <a:gd name="T1" fmla="*/ 390 h 642"/>
                <a:gd name="T2" fmla="*/ 55 w 642"/>
                <a:gd name="T3" fmla="*/ 390 h 642"/>
                <a:gd name="T4" fmla="*/ 390 w 642"/>
                <a:gd name="T5" fmla="*/ 54 h 642"/>
                <a:gd name="T6" fmla="*/ 588 w 642"/>
                <a:gd name="T7" fmla="*/ 54 h 642"/>
                <a:gd name="T8" fmla="*/ 588 w 642"/>
                <a:gd name="T9" fmla="*/ 251 h 642"/>
                <a:gd name="T10" fmla="*/ 252 w 642"/>
                <a:gd name="T11" fmla="*/ 587 h 642"/>
                <a:gd name="T12" fmla="*/ 55 w 642"/>
                <a:gd name="T13" fmla="*/ 587 h 642"/>
                <a:gd name="T14" fmla="*/ 55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5" y="390"/>
                  </a:moveTo>
                  <a:lnTo>
                    <a:pt x="55" y="390"/>
                  </a:lnTo>
                  <a:lnTo>
                    <a:pt x="390" y="54"/>
                  </a:lnTo>
                  <a:cubicBezTo>
                    <a:pt x="445" y="0"/>
                    <a:pt x="533" y="0"/>
                    <a:pt x="588" y="54"/>
                  </a:cubicBezTo>
                  <a:cubicBezTo>
                    <a:pt x="642" y="109"/>
                    <a:pt x="642" y="197"/>
                    <a:pt x="588" y="251"/>
                  </a:cubicBezTo>
                  <a:lnTo>
                    <a:pt x="252" y="587"/>
                  </a:lnTo>
                  <a:cubicBezTo>
                    <a:pt x="197" y="642"/>
                    <a:pt x="109" y="642"/>
                    <a:pt x="55" y="587"/>
                  </a:cubicBezTo>
                  <a:cubicBezTo>
                    <a:pt x="0" y="533"/>
                    <a:pt x="0" y="444"/>
                    <a:pt x="55" y="390"/>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2" name="Freeform 24"/>
            <p:cNvSpPr>
              <a:spLocks/>
            </p:cNvSpPr>
            <p:nvPr userDrawn="1"/>
          </p:nvSpPr>
          <p:spPr bwMode="auto">
            <a:xfrm>
              <a:off x="829" y="606"/>
              <a:ext cx="24" cy="23"/>
            </a:xfrm>
            <a:custGeom>
              <a:avLst/>
              <a:gdLst>
                <a:gd name="T0" fmla="*/ 12 w 65"/>
                <a:gd name="T1" fmla="*/ 54 h 65"/>
                <a:gd name="T2" fmla="*/ 12 w 65"/>
                <a:gd name="T3" fmla="*/ 54 h 65"/>
                <a:gd name="T4" fmla="*/ 12 w 65"/>
                <a:gd name="T5" fmla="*/ 12 h 65"/>
                <a:gd name="T6" fmla="*/ 54 w 65"/>
                <a:gd name="T7" fmla="*/ 12 h 65"/>
                <a:gd name="T8" fmla="*/ 54 w 65"/>
                <a:gd name="T9" fmla="*/ 54 h 65"/>
                <a:gd name="T10" fmla="*/ 12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12" y="54"/>
                  </a:moveTo>
                  <a:lnTo>
                    <a:pt x="12" y="54"/>
                  </a:lnTo>
                  <a:cubicBezTo>
                    <a:pt x="0" y="42"/>
                    <a:pt x="0" y="24"/>
                    <a:pt x="12" y="12"/>
                  </a:cubicBezTo>
                  <a:cubicBezTo>
                    <a:pt x="23" y="0"/>
                    <a:pt x="42" y="0"/>
                    <a:pt x="54" y="12"/>
                  </a:cubicBezTo>
                  <a:cubicBezTo>
                    <a:pt x="65" y="23"/>
                    <a:pt x="65" y="42"/>
                    <a:pt x="54" y="54"/>
                  </a:cubicBezTo>
                  <a:cubicBezTo>
                    <a:pt x="42" y="65"/>
                    <a:pt x="24" y="65"/>
                    <a:pt x="12"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3" name="Freeform 25"/>
            <p:cNvSpPr>
              <a:spLocks/>
            </p:cNvSpPr>
            <p:nvPr userDrawn="1"/>
          </p:nvSpPr>
          <p:spPr bwMode="auto">
            <a:xfrm>
              <a:off x="663" y="439"/>
              <a:ext cx="234" cy="235"/>
            </a:xfrm>
            <a:custGeom>
              <a:avLst/>
              <a:gdLst>
                <a:gd name="T0" fmla="*/ 252 w 642"/>
                <a:gd name="T1" fmla="*/ 55 h 642"/>
                <a:gd name="T2" fmla="*/ 252 w 642"/>
                <a:gd name="T3" fmla="*/ 55 h 642"/>
                <a:gd name="T4" fmla="*/ 588 w 642"/>
                <a:gd name="T5" fmla="*/ 390 h 642"/>
                <a:gd name="T6" fmla="*/ 588 w 642"/>
                <a:gd name="T7" fmla="*/ 587 h 642"/>
                <a:gd name="T8" fmla="*/ 390 w 642"/>
                <a:gd name="T9" fmla="*/ 587 h 642"/>
                <a:gd name="T10" fmla="*/ 55 w 642"/>
                <a:gd name="T11" fmla="*/ 252 h 642"/>
                <a:gd name="T12" fmla="*/ 55 w 642"/>
                <a:gd name="T13" fmla="*/ 55 h 642"/>
                <a:gd name="T14" fmla="*/ 252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2" y="55"/>
                  </a:moveTo>
                  <a:lnTo>
                    <a:pt x="252" y="55"/>
                  </a:lnTo>
                  <a:lnTo>
                    <a:pt x="588" y="390"/>
                  </a:lnTo>
                  <a:cubicBezTo>
                    <a:pt x="642" y="445"/>
                    <a:pt x="642" y="533"/>
                    <a:pt x="588" y="587"/>
                  </a:cubicBezTo>
                  <a:cubicBezTo>
                    <a:pt x="533" y="642"/>
                    <a:pt x="445" y="642"/>
                    <a:pt x="390" y="587"/>
                  </a:cubicBezTo>
                  <a:lnTo>
                    <a:pt x="55" y="252"/>
                  </a:lnTo>
                  <a:cubicBezTo>
                    <a:pt x="0" y="197"/>
                    <a:pt x="0" y="109"/>
                    <a:pt x="55" y="55"/>
                  </a:cubicBezTo>
                  <a:cubicBezTo>
                    <a:pt x="109" y="0"/>
                    <a:pt x="197" y="0"/>
                    <a:pt x="252" y="55"/>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4" name="Freeform 26"/>
            <p:cNvSpPr>
              <a:spLocks/>
            </p:cNvSpPr>
            <p:nvPr userDrawn="1"/>
          </p:nvSpPr>
          <p:spPr bwMode="auto">
            <a:xfrm>
              <a:off x="829" y="606"/>
              <a:ext cx="24" cy="23"/>
            </a:xfrm>
            <a:custGeom>
              <a:avLst/>
              <a:gdLst>
                <a:gd name="T0" fmla="*/ 12 w 65"/>
                <a:gd name="T1" fmla="*/ 12 h 65"/>
                <a:gd name="T2" fmla="*/ 12 w 65"/>
                <a:gd name="T3" fmla="*/ 12 h 65"/>
                <a:gd name="T4" fmla="*/ 54 w 65"/>
                <a:gd name="T5" fmla="*/ 12 h 65"/>
                <a:gd name="T6" fmla="*/ 54 w 65"/>
                <a:gd name="T7" fmla="*/ 54 h 65"/>
                <a:gd name="T8" fmla="*/ 12 w 65"/>
                <a:gd name="T9" fmla="*/ 54 h 65"/>
                <a:gd name="T10" fmla="*/ 12 w 65"/>
                <a:gd name="T11" fmla="*/ 12 h 65"/>
              </a:gdLst>
              <a:ahLst/>
              <a:cxnLst>
                <a:cxn ang="0">
                  <a:pos x="T0" y="T1"/>
                </a:cxn>
                <a:cxn ang="0">
                  <a:pos x="T2" y="T3"/>
                </a:cxn>
                <a:cxn ang="0">
                  <a:pos x="T4" y="T5"/>
                </a:cxn>
                <a:cxn ang="0">
                  <a:pos x="T6" y="T7"/>
                </a:cxn>
                <a:cxn ang="0">
                  <a:pos x="T8" y="T9"/>
                </a:cxn>
                <a:cxn ang="0">
                  <a:pos x="T10" y="T11"/>
                </a:cxn>
              </a:cxnLst>
              <a:rect l="0" t="0" r="r" b="b"/>
              <a:pathLst>
                <a:path w="65" h="65">
                  <a:moveTo>
                    <a:pt x="12" y="12"/>
                  </a:moveTo>
                  <a:lnTo>
                    <a:pt x="12" y="12"/>
                  </a:lnTo>
                  <a:cubicBezTo>
                    <a:pt x="23" y="0"/>
                    <a:pt x="42" y="0"/>
                    <a:pt x="54" y="12"/>
                  </a:cubicBezTo>
                  <a:cubicBezTo>
                    <a:pt x="65" y="23"/>
                    <a:pt x="65" y="42"/>
                    <a:pt x="54" y="54"/>
                  </a:cubicBezTo>
                  <a:cubicBezTo>
                    <a:pt x="42" y="65"/>
                    <a:pt x="24" y="65"/>
                    <a:pt x="12" y="54"/>
                  </a:cubicBezTo>
                  <a:cubicBezTo>
                    <a:pt x="0" y="42"/>
                    <a:pt x="0" y="24"/>
                    <a:pt x="12" y="12"/>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5" name="Freeform 27"/>
            <p:cNvSpPr>
              <a:spLocks/>
            </p:cNvSpPr>
            <p:nvPr userDrawn="1"/>
          </p:nvSpPr>
          <p:spPr bwMode="auto">
            <a:xfrm>
              <a:off x="-615" y="566"/>
              <a:ext cx="1506" cy="102"/>
            </a:xfrm>
            <a:custGeom>
              <a:avLst/>
              <a:gdLst>
                <a:gd name="T0" fmla="*/ 40 w 4142"/>
                <a:gd name="T1" fmla="*/ 238 h 279"/>
                <a:gd name="T2" fmla="*/ 40 w 4142"/>
                <a:gd name="T3" fmla="*/ 238 h 279"/>
                <a:gd name="T4" fmla="*/ 0 w 4142"/>
                <a:gd name="T5" fmla="*/ 140 h 279"/>
                <a:gd name="T6" fmla="*/ 139 w 4142"/>
                <a:gd name="T7" fmla="*/ 0 h 279"/>
                <a:gd name="T8" fmla="*/ 4003 w 4142"/>
                <a:gd name="T9" fmla="*/ 0 h 279"/>
                <a:gd name="T10" fmla="*/ 4142 w 4142"/>
                <a:gd name="T11" fmla="*/ 140 h 279"/>
                <a:gd name="T12" fmla="*/ 4003 w 4142"/>
                <a:gd name="T13" fmla="*/ 279 h 279"/>
                <a:gd name="T14" fmla="*/ 139 w 4142"/>
                <a:gd name="T15" fmla="*/ 279 h 279"/>
                <a:gd name="T16" fmla="*/ 40 w 4142"/>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2" h="279">
                  <a:moveTo>
                    <a:pt x="40" y="238"/>
                  </a:moveTo>
                  <a:lnTo>
                    <a:pt x="40" y="238"/>
                  </a:lnTo>
                  <a:cubicBezTo>
                    <a:pt x="15" y="213"/>
                    <a:pt x="0" y="178"/>
                    <a:pt x="0" y="140"/>
                  </a:cubicBezTo>
                  <a:cubicBezTo>
                    <a:pt x="0" y="63"/>
                    <a:pt x="62" y="0"/>
                    <a:pt x="139" y="0"/>
                  </a:cubicBezTo>
                  <a:lnTo>
                    <a:pt x="4003" y="0"/>
                  </a:lnTo>
                  <a:cubicBezTo>
                    <a:pt x="4080" y="0"/>
                    <a:pt x="4142" y="63"/>
                    <a:pt x="4142" y="140"/>
                  </a:cubicBezTo>
                  <a:cubicBezTo>
                    <a:pt x="4142" y="217"/>
                    <a:pt x="4080" y="279"/>
                    <a:pt x="4003" y="279"/>
                  </a:cubicBezTo>
                  <a:lnTo>
                    <a:pt x="139" y="279"/>
                  </a:lnTo>
                  <a:cubicBezTo>
                    <a:pt x="100" y="279"/>
                    <a:pt x="66" y="264"/>
                    <a:pt x="40" y="238"/>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6" name="Freeform 28"/>
            <p:cNvSpPr>
              <a:spLocks/>
            </p:cNvSpPr>
            <p:nvPr userDrawn="1"/>
          </p:nvSpPr>
          <p:spPr bwMode="auto">
            <a:xfrm>
              <a:off x="829" y="606"/>
              <a:ext cx="24" cy="23"/>
            </a:xfrm>
            <a:custGeom>
              <a:avLst/>
              <a:gdLst>
                <a:gd name="T0" fmla="*/ 54 w 65"/>
                <a:gd name="T1" fmla="*/ 54 h 65"/>
                <a:gd name="T2" fmla="*/ 54 w 65"/>
                <a:gd name="T3" fmla="*/ 54 h 65"/>
                <a:gd name="T4" fmla="*/ 12 w 65"/>
                <a:gd name="T5" fmla="*/ 54 h 65"/>
                <a:gd name="T6" fmla="*/ 12 w 65"/>
                <a:gd name="T7" fmla="*/ 12 h 65"/>
                <a:gd name="T8" fmla="*/ 54 w 65"/>
                <a:gd name="T9" fmla="*/ 12 h 65"/>
                <a:gd name="T10" fmla="*/ 54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54" y="54"/>
                  </a:moveTo>
                  <a:lnTo>
                    <a:pt x="54" y="54"/>
                  </a:lnTo>
                  <a:cubicBezTo>
                    <a:pt x="42" y="65"/>
                    <a:pt x="24" y="65"/>
                    <a:pt x="12" y="54"/>
                  </a:cubicBezTo>
                  <a:cubicBezTo>
                    <a:pt x="0" y="42"/>
                    <a:pt x="0" y="24"/>
                    <a:pt x="12" y="12"/>
                  </a:cubicBezTo>
                  <a:cubicBezTo>
                    <a:pt x="23" y="0"/>
                    <a:pt x="42" y="0"/>
                    <a:pt x="54" y="12"/>
                  </a:cubicBezTo>
                  <a:cubicBezTo>
                    <a:pt x="65" y="23"/>
                    <a:pt x="65" y="42"/>
                    <a:pt x="54"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grpSp>
        <p:nvGrpSpPr>
          <p:cNvPr id="57" name="Grupp 56"/>
          <p:cNvGrpSpPr/>
          <p:nvPr/>
        </p:nvGrpSpPr>
        <p:grpSpPr>
          <a:xfrm>
            <a:off x="-191559" y="4339936"/>
            <a:ext cx="4524380" cy="755651"/>
            <a:chOff x="-143670" y="3254952"/>
            <a:chExt cx="3393285" cy="566738"/>
          </a:xfrm>
        </p:grpSpPr>
        <p:sp>
          <p:nvSpPr>
            <p:cNvPr id="58" name="Freeform 5"/>
            <p:cNvSpPr>
              <a:spLocks/>
            </p:cNvSpPr>
            <p:nvPr userDrawn="1"/>
          </p:nvSpPr>
          <p:spPr bwMode="auto">
            <a:xfrm>
              <a:off x="2879727" y="3448627"/>
              <a:ext cx="369888" cy="373063"/>
            </a:xfrm>
            <a:custGeom>
              <a:avLst/>
              <a:gdLst>
                <a:gd name="T0" fmla="*/ 54 w 642"/>
                <a:gd name="T1" fmla="*/ 390 h 642"/>
                <a:gd name="T2" fmla="*/ 54 w 642"/>
                <a:gd name="T3" fmla="*/ 390 h 642"/>
                <a:gd name="T4" fmla="*/ 390 w 642"/>
                <a:gd name="T5" fmla="*/ 55 h 642"/>
                <a:gd name="T6" fmla="*/ 587 w 642"/>
                <a:gd name="T7" fmla="*/ 55 h 642"/>
                <a:gd name="T8" fmla="*/ 587 w 642"/>
                <a:gd name="T9" fmla="*/ 252 h 642"/>
                <a:gd name="T10" fmla="*/ 251 w 642"/>
                <a:gd name="T11" fmla="*/ 588 h 642"/>
                <a:gd name="T12" fmla="*/ 54 w 642"/>
                <a:gd name="T13" fmla="*/ 588 h 642"/>
                <a:gd name="T14" fmla="*/ 54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4" y="390"/>
                  </a:moveTo>
                  <a:lnTo>
                    <a:pt x="54" y="390"/>
                  </a:lnTo>
                  <a:lnTo>
                    <a:pt x="390" y="55"/>
                  </a:lnTo>
                  <a:cubicBezTo>
                    <a:pt x="444" y="0"/>
                    <a:pt x="533" y="0"/>
                    <a:pt x="587" y="55"/>
                  </a:cubicBezTo>
                  <a:cubicBezTo>
                    <a:pt x="642" y="109"/>
                    <a:pt x="642" y="197"/>
                    <a:pt x="587" y="252"/>
                  </a:cubicBezTo>
                  <a:lnTo>
                    <a:pt x="251" y="588"/>
                  </a:lnTo>
                  <a:cubicBezTo>
                    <a:pt x="197" y="642"/>
                    <a:pt x="109" y="642"/>
                    <a:pt x="54" y="588"/>
                  </a:cubicBezTo>
                  <a:cubicBezTo>
                    <a:pt x="0" y="533"/>
                    <a:pt x="0" y="445"/>
                    <a:pt x="54" y="390"/>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9" name="Freeform 6"/>
            <p:cNvSpPr>
              <a:spLocks/>
            </p:cNvSpPr>
            <p:nvPr userDrawn="1"/>
          </p:nvSpPr>
          <p:spPr bwMode="auto">
            <a:xfrm>
              <a:off x="3141664" y="3518477"/>
              <a:ext cx="38100" cy="38100"/>
            </a:xfrm>
            <a:custGeom>
              <a:avLst/>
              <a:gdLst>
                <a:gd name="T0" fmla="*/ 12 w 65"/>
                <a:gd name="T1" fmla="*/ 53 h 65"/>
                <a:gd name="T2" fmla="*/ 12 w 65"/>
                <a:gd name="T3" fmla="*/ 53 h 65"/>
                <a:gd name="T4" fmla="*/ 12 w 65"/>
                <a:gd name="T5" fmla="*/ 11 h 65"/>
                <a:gd name="T6" fmla="*/ 54 w 65"/>
                <a:gd name="T7" fmla="*/ 11 h 65"/>
                <a:gd name="T8" fmla="*/ 54 w 65"/>
                <a:gd name="T9" fmla="*/ 53 h 65"/>
                <a:gd name="T10" fmla="*/ 12 w 65"/>
                <a:gd name="T11" fmla="*/ 53 h 65"/>
              </a:gdLst>
              <a:ahLst/>
              <a:cxnLst>
                <a:cxn ang="0">
                  <a:pos x="T0" y="T1"/>
                </a:cxn>
                <a:cxn ang="0">
                  <a:pos x="T2" y="T3"/>
                </a:cxn>
                <a:cxn ang="0">
                  <a:pos x="T4" y="T5"/>
                </a:cxn>
                <a:cxn ang="0">
                  <a:pos x="T6" y="T7"/>
                </a:cxn>
                <a:cxn ang="0">
                  <a:pos x="T8" y="T9"/>
                </a:cxn>
                <a:cxn ang="0">
                  <a:pos x="T10" y="T11"/>
                </a:cxn>
              </a:cxnLst>
              <a:rect l="0" t="0" r="r" b="b"/>
              <a:pathLst>
                <a:path w="65" h="65">
                  <a:moveTo>
                    <a:pt x="12" y="53"/>
                  </a:moveTo>
                  <a:lnTo>
                    <a:pt x="12" y="53"/>
                  </a:lnTo>
                  <a:cubicBezTo>
                    <a:pt x="0" y="42"/>
                    <a:pt x="0" y="23"/>
                    <a:pt x="12" y="11"/>
                  </a:cubicBezTo>
                  <a:cubicBezTo>
                    <a:pt x="23" y="0"/>
                    <a:pt x="42" y="0"/>
                    <a:pt x="54" y="11"/>
                  </a:cubicBezTo>
                  <a:cubicBezTo>
                    <a:pt x="65" y="23"/>
                    <a:pt x="65" y="41"/>
                    <a:pt x="54" y="53"/>
                  </a:cubicBezTo>
                  <a:cubicBezTo>
                    <a:pt x="42" y="65"/>
                    <a:pt x="23" y="65"/>
                    <a:pt x="12" y="5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60" name="Freeform 7"/>
            <p:cNvSpPr>
              <a:spLocks/>
            </p:cNvSpPr>
            <p:nvPr userDrawn="1"/>
          </p:nvSpPr>
          <p:spPr bwMode="auto">
            <a:xfrm>
              <a:off x="2879727" y="3254952"/>
              <a:ext cx="369888" cy="371475"/>
            </a:xfrm>
            <a:custGeom>
              <a:avLst/>
              <a:gdLst>
                <a:gd name="T0" fmla="*/ 251 w 642"/>
                <a:gd name="T1" fmla="*/ 55 h 642"/>
                <a:gd name="T2" fmla="*/ 251 w 642"/>
                <a:gd name="T3" fmla="*/ 55 h 642"/>
                <a:gd name="T4" fmla="*/ 587 w 642"/>
                <a:gd name="T5" fmla="*/ 391 h 642"/>
                <a:gd name="T6" fmla="*/ 587 w 642"/>
                <a:gd name="T7" fmla="*/ 588 h 642"/>
                <a:gd name="T8" fmla="*/ 390 w 642"/>
                <a:gd name="T9" fmla="*/ 588 h 642"/>
                <a:gd name="T10" fmla="*/ 54 w 642"/>
                <a:gd name="T11" fmla="*/ 252 h 642"/>
                <a:gd name="T12" fmla="*/ 54 w 642"/>
                <a:gd name="T13" fmla="*/ 55 h 642"/>
                <a:gd name="T14" fmla="*/ 251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1" y="55"/>
                  </a:moveTo>
                  <a:lnTo>
                    <a:pt x="251" y="55"/>
                  </a:lnTo>
                  <a:lnTo>
                    <a:pt x="587" y="391"/>
                  </a:lnTo>
                  <a:cubicBezTo>
                    <a:pt x="642" y="445"/>
                    <a:pt x="642" y="533"/>
                    <a:pt x="587" y="588"/>
                  </a:cubicBezTo>
                  <a:cubicBezTo>
                    <a:pt x="533" y="642"/>
                    <a:pt x="444" y="642"/>
                    <a:pt x="390" y="588"/>
                  </a:cubicBezTo>
                  <a:lnTo>
                    <a:pt x="54" y="252"/>
                  </a:lnTo>
                  <a:cubicBezTo>
                    <a:pt x="0" y="198"/>
                    <a:pt x="0" y="109"/>
                    <a:pt x="54" y="55"/>
                  </a:cubicBezTo>
                  <a:cubicBezTo>
                    <a:pt x="109" y="0"/>
                    <a:pt x="197" y="0"/>
                    <a:pt x="251" y="55"/>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61" name="Freeform 8"/>
            <p:cNvSpPr>
              <a:spLocks/>
            </p:cNvSpPr>
            <p:nvPr userDrawn="1"/>
          </p:nvSpPr>
          <p:spPr bwMode="auto">
            <a:xfrm>
              <a:off x="3141664" y="3518477"/>
              <a:ext cx="38100" cy="38100"/>
            </a:xfrm>
            <a:custGeom>
              <a:avLst/>
              <a:gdLst>
                <a:gd name="T0" fmla="*/ 12 w 65"/>
                <a:gd name="T1" fmla="*/ 11 h 65"/>
                <a:gd name="T2" fmla="*/ 12 w 65"/>
                <a:gd name="T3" fmla="*/ 11 h 65"/>
                <a:gd name="T4" fmla="*/ 54 w 65"/>
                <a:gd name="T5" fmla="*/ 11 h 65"/>
                <a:gd name="T6" fmla="*/ 54 w 65"/>
                <a:gd name="T7" fmla="*/ 53 h 65"/>
                <a:gd name="T8" fmla="*/ 12 w 65"/>
                <a:gd name="T9" fmla="*/ 53 h 65"/>
                <a:gd name="T10" fmla="*/ 12 w 65"/>
                <a:gd name="T11" fmla="*/ 11 h 65"/>
              </a:gdLst>
              <a:ahLst/>
              <a:cxnLst>
                <a:cxn ang="0">
                  <a:pos x="T0" y="T1"/>
                </a:cxn>
                <a:cxn ang="0">
                  <a:pos x="T2" y="T3"/>
                </a:cxn>
                <a:cxn ang="0">
                  <a:pos x="T4" y="T5"/>
                </a:cxn>
                <a:cxn ang="0">
                  <a:pos x="T6" y="T7"/>
                </a:cxn>
                <a:cxn ang="0">
                  <a:pos x="T8" y="T9"/>
                </a:cxn>
                <a:cxn ang="0">
                  <a:pos x="T10" y="T11"/>
                </a:cxn>
              </a:cxnLst>
              <a:rect l="0" t="0" r="r" b="b"/>
              <a:pathLst>
                <a:path w="65" h="65">
                  <a:moveTo>
                    <a:pt x="12" y="11"/>
                  </a:moveTo>
                  <a:lnTo>
                    <a:pt x="12" y="11"/>
                  </a:lnTo>
                  <a:cubicBezTo>
                    <a:pt x="23" y="0"/>
                    <a:pt x="42" y="0"/>
                    <a:pt x="54" y="11"/>
                  </a:cubicBezTo>
                  <a:cubicBezTo>
                    <a:pt x="65" y="23"/>
                    <a:pt x="65" y="41"/>
                    <a:pt x="54" y="53"/>
                  </a:cubicBezTo>
                  <a:cubicBezTo>
                    <a:pt x="42" y="65"/>
                    <a:pt x="23" y="65"/>
                    <a:pt x="12" y="53"/>
                  </a:cubicBezTo>
                  <a:cubicBezTo>
                    <a:pt x="0" y="42"/>
                    <a:pt x="0" y="23"/>
                    <a:pt x="12" y="11"/>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62" name="Freeform 9"/>
            <p:cNvSpPr>
              <a:spLocks/>
            </p:cNvSpPr>
            <p:nvPr userDrawn="1"/>
          </p:nvSpPr>
          <p:spPr bwMode="auto">
            <a:xfrm>
              <a:off x="849314" y="3456565"/>
              <a:ext cx="2392363" cy="161925"/>
            </a:xfrm>
            <a:custGeom>
              <a:avLst/>
              <a:gdLst>
                <a:gd name="T0" fmla="*/ 41 w 4143"/>
                <a:gd name="T1" fmla="*/ 238 h 279"/>
                <a:gd name="T2" fmla="*/ 41 w 4143"/>
                <a:gd name="T3" fmla="*/ 238 h 279"/>
                <a:gd name="T4" fmla="*/ 0 w 4143"/>
                <a:gd name="T5" fmla="*/ 139 h 279"/>
                <a:gd name="T6" fmla="*/ 140 w 4143"/>
                <a:gd name="T7" fmla="*/ 0 h 279"/>
                <a:gd name="T8" fmla="*/ 4004 w 4143"/>
                <a:gd name="T9" fmla="*/ 0 h 279"/>
                <a:gd name="T10" fmla="*/ 4143 w 4143"/>
                <a:gd name="T11" fmla="*/ 139 h 279"/>
                <a:gd name="T12" fmla="*/ 4004 w 4143"/>
                <a:gd name="T13" fmla="*/ 279 h 279"/>
                <a:gd name="T14" fmla="*/ 140 w 4143"/>
                <a:gd name="T15" fmla="*/ 279 h 279"/>
                <a:gd name="T16" fmla="*/ 41 w 4143"/>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3" h="279">
                  <a:moveTo>
                    <a:pt x="41" y="238"/>
                  </a:moveTo>
                  <a:lnTo>
                    <a:pt x="41" y="238"/>
                  </a:lnTo>
                  <a:cubicBezTo>
                    <a:pt x="16" y="213"/>
                    <a:pt x="0" y="178"/>
                    <a:pt x="0" y="139"/>
                  </a:cubicBezTo>
                  <a:cubicBezTo>
                    <a:pt x="0" y="62"/>
                    <a:pt x="63" y="0"/>
                    <a:pt x="140" y="0"/>
                  </a:cubicBezTo>
                  <a:lnTo>
                    <a:pt x="4004" y="0"/>
                  </a:lnTo>
                  <a:cubicBezTo>
                    <a:pt x="4081" y="0"/>
                    <a:pt x="4143" y="62"/>
                    <a:pt x="4143" y="139"/>
                  </a:cubicBezTo>
                  <a:cubicBezTo>
                    <a:pt x="4143" y="216"/>
                    <a:pt x="4081" y="279"/>
                    <a:pt x="4004" y="279"/>
                  </a:cubicBezTo>
                  <a:lnTo>
                    <a:pt x="140" y="279"/>
                  </a:lnTo>
                  <a:cubicBezTo>
                    <a:pt x="101" y="279"/>
                    <a:pt x="66" y="263"/>
                    <a:pt x="41" y="238"/>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63" name="Freeform 10"/>
            <p:cNvSpPr>
              <a:spLocks/>
            </p:cNvSpPr>
            <p:nvPr userDrawn="1"/>
          </p:nvSpPr>
          <p:spPr bwMode="auto">
            <a:xfrm>
              <a:off x="3141664" y="3518477"/>
              <a:ext cx="38100" cy="38100"/>
            </a:xfrm>
            <a:custGeom>
              <a:avLst/>
              <a:gdLst>
                <a:gd name="T0" fmla="*/ 54 w 65"/>
                <a:gd name="T1" fmla="*/ 53 h 65"/>
                <a:gd name="T2" fmla="*/ 54 w 65"/>
                <a:gd name="T3" fmla="*/ 53 h 65"/>
                <a:gd name="T4" fmla="*/ 12 w 65"/>
                <a:gd name="T5" fmla="*/ 53 h 65"/>
                <a:gd name="T6" fmla="*/ 12 w 65"/>
                <a:gd name="T7" fmla="*/ 11 h 65"/>
                <a:gd name="T8" fmla="*/ 53 w 65"/>
                <a:gd name="T9" fmla="*/ 11 h 65"/>
                <a:gd name="T10" fmla="*/ 54 w 65"/>
                <a:gd name="T11" fmla="*/ 53 h 65"/>
              </a:gdLst>
              <a:ahLst/>
              <a:cxnLst>
                <a:cxn ang="0">
                  <a:pos x="T0" y="T1"/>
                </a:cxn>
                <a:cxn ang="0">
                  <a:pos x="T2" y="T3"/>
                </a:cxn>
                <a:cxn ang="0">
                  <a:pos x="T4" y="T5"/>
                </a:cxn>
                <a:cxn ang="0">
                  <a:pos x="T6" y="T7"/>
                </a:cxn>
                <a:cxn ang="0">
                  <a:pos x="T8" y="T9"/>
                </a:cxn>
                <a:cxn ang="0">
                  <a:pos x="T10" y="T11"/>
                </a:cxn>
              </a:cxnLst>
              <a:rect l="0" t="0" r="r" b="b"/>
              <a:pathLst>
                <a:path w="65" h="65">
                  <a:moveTo>
                    <a:pt x="54" y="53"/>
                  </a:moveTo>
                  <a:lnTo>
                    <a:pt x="54" y="53"/>
                  </a:lnTo>
                  <a:cubicBezTo>
                    <a:pt x="42" y="65"/>
                    <a:pt x="23" y="65"/>
                    <a:pt x="12" y="53"/>
                  </a:cubicBezTo>
                  <a:cubicBezTo>
                    <a:pt x="0" y="42"/>
                    <a:pt x="0" y="23"/>
                    <a:pt x="12" y="11"/>
                  </a:cubicBezTo>
                  <a:cubicBezTo>
                    <a:pt x="23" y="0"/>
                    <a:pt x="42" y="0"/>
                    <a:pt x="53" y="11"/>
                  </a:cubicBezTo>
                  <a:cubicBezTo>
                    <a:pt x="65" y="23"/>
                    <a:pt x="65" y="41"/>
                    <a:pt x="54" y="5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64" name="Freeform 9"/>
            <p:cNvSpPr>
              <a:spLocks/>
            </p:cNvSpPr>
            <p:nvPr userDrawn="1"/>
          </p:nvSpPr>
          <p:spPr bwMode="auto">
            <a:xfrm>
              <a:off x="-143670" y="3456565"/>
              <a:ext cx="2392363" cy="161925"/>
            </a:xfrm>
            <a:custGeom>
              <a:avLst/>
              <a:gdLst>
                <a:gd name="T0" fmla="*/ 41 w 4143"/>
                <a:gd name="T1" fmla="*/ 238 h 279"/>
                <a:gd name="T2" fmla="*/ 41 w 4143"/>
                <a:gd name="T3" fmla="*/ 238 h 279"/>
                <a:gd name="T4" fmla="*/ 0 w 4143"/>
                <a:gd name="T5" fmla="*/ 139 h 279"/>
                <a:gd name="T6" fmla="*/ 140 w 4143"/>
                <a:gd name="T7" fmla="*/ 0 h 279"/>
                <a:gd name="T8" fmla="*/ 4004 w 4143"/>
                <a:gd name="T9" fmla="*/ 0 h 279"/>
                <a:gd name="T10" fmla="*/ 4143 w 4143"/>
                <a:gd name="T11" fmla="*/ 139 h 279"/>
                <a:gd name="T12" fmla="*/ 4004 w 4143"/>
                <a:gd name="T13" fmla="*/ 279 h 279"/>
                <a:gd name="T14" fmla="*/ 140 w 4143"/>
                <a:gd name="T15" fmla="*/ 279 h 279"/>
                <a:gd name="T16" fmla="*/ 41 w 4143"/>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3" h="279">
                  <a:moveTo>
                    <a:pt x="41" y="238"/>
                  </a:moveTo>
                  <a:lnTo>
                    <a:pt x="41" y="238"/>
                  </a:lnTo>
                  <a:cubicBezTo>
                    <a:pt x="16" y="213"/>
                    <a:pt x="0" y="178"/>
                    <a:pt x="0" y="139"/>
                  </a:cubicBezTo>
                  <a:cubicBezTo>
                    <a:pt x="0" y="62"/>
                    <a:pt x="63" y="0"/>
                    <a:pt x="140" y="0"/>
                  </a:cubicBezTo>
                  <a:lnTo>
                    <a:pt x="4004" y="0"/>
                  </a:lnTo>
                  <a:cubicBezTo>
                    <a:pt x="4081" y="0"/>
                    <a:pt x="4143" y="62"/>
                    <a:pt x="4143" y="139"/>
                  </a:cubicBezTo>
                  <a:cubicBezTo>
                    <a:pt x="4143" y="216"/>
                    <a:pt x="4081" y="279"/>
                    <a:pt x="4004" y="279"/>
                  </a:cubicBezTo>
                  <a:lnTo>
                    <a:pt x="140" y="279"/>
                  </a:lnTo>
                  <a:cubicBezTo>
                    <a:pt x="101" y="279"/>
                    <a:pt x="66" y="263"/>
                    <a:pt x="41" y="238"/>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spTree>
    <p:extLst>
      <p:ext uri="{BB962C8B-B14F-4D97-AF65-F5344CB8AC3E}">
        <p14:creationId xmlns:p14="http://schemas.microsoft.com/office/powerpoint/2010/main" val="1042982349"/>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unkter pilar vit">
    <p:spTree>
      <p:nvGrpSpPr>
        <p:cNvPr id="1" name=""/>
        <p:cNvGrpSpPr/>
        <p:nvPr/>
      </p:nvGrpSpPr>
      <p:grpSpPr>
        <a:xfrm>
          <a:off x="0" y="0"/>
          <a:ext cx="0" cy="0"/>
          <a:chOff x="0" y="0"/>
          <a:chExt cx="0" cy="0"/>
        </a:xfrm>
      </p:grpSpPr>
      <p:sp>
        <p:nvSpPr>
          <p:cNvPr id="15" name="Platshållare för text 14"/>
          <p:cNvSpPr>
            <a:spLocks noGrp="1"/>
          </p:cNvSpPr>
          <p:nvPr>
            <p:ph type="body" sz="quarter" idx="11" hasCustomPrompt="1"/>
          </p:nvPr>
        </p:nvSpPr>
        <p:spPr>
          <a:xfrm>
            <a:off x="3282213" y="980282"/>
            <a:ext cx="5760000" cy="471871"/>
          </a:xfrm>
          <a:prstGeom prst="rect">
            <a:avLst/>
          </a:prstGeom>
        </p:spPr>
        <p:txBody>
          <a:bodyPr numCol="1" anchor="t" anchorCtr="0">
            <a:noAutofit/>
          </a:bodyPr>
          <a:lstStyle>
            <a:lvl1pPr marL="0" marR="0" indent="0" algn="l" defTabSz="609585" rtl="0" eaLnBrk="1" fontAlgn="auto" latinLnBrk="0" hangingPunct="1">
              <a:lnSpc>
                <a:spcPct val="100000"/>
              </a:lnSpc>
              <a:spcBef>
                <a:spcPct val="20000"/>
              </a:spcBef>
              <a:spcAft>
                <a:spcPts val="0"/>
              </a:spcAft>
              <a:buClrTx/>
              <a:buSzTx/>
              <a:buFont typeface="Arial"/>
              <a:buNone/>
              <a:tabLst/>
              <a:defRPr sz="2667" b="1" baseline="0">
                <a:solidFill>
                  <a:schemeClr val="accent2"/>
                </a:solidFill>
                <a:latin typeface="+mj-lt"/>
              </a:defRPr>
            </a:lvl1pPr>
          </a:lstStyle>
          <a:p>
            <a:pPr lvl="0"/>
            <a:r>
              <a:rPr lang="sv-SE" dirty="0"/>
              <a:t>Rubrik 20 pt</a:t>
            </a:r>
          </a:p>
        </p:txBody>
      </p:sp>
      <p:sp>
        <p:nvSpPr>
          <p:cNvPr id="5" name="Platshållare för text 14"/>
          <p:cNvSpPr>
            <a:spLocks noGrp="1"/>
          </p:cNvSpPr>
          <p:nvPr>
            <p:ph type="body" sz="quarter" idx="15" hasCustomPrompt="1"/>
          </p:nvPr>
        </p:nvSpPr>
        <p:spPr>
          <a:xfrm>
            <a:off x="3282213" y="2727662"/>
            <a:ext cx="5760000" cy="471871"/>
          </a:xfrm>
          <a:prstGeom prst="rect">
            <a:avLst/>
          </a:prstGeom>
        </p:spPr>
        <p:txBody>
          <a:bodyPr numCol="1" anchor="t" anchorCtr="0">
            <a:noAutofit/>
          </a:bodyPr>
          <a:lstStyle>
            <a:lvl1pPr marL="0" marR="0" indent="0" algn="l" defTabSz="609585" rtl="0" eaLnBrk="1" fontAlgn="auto" latinLnBrk="0" hangingPunct="1">
              <a:lnSpc>
                <a:spcPct val="100000"/>
              </a:lnSpc>
              <a:spcBef>
                <a:spcPct val="20000"/>
              </a:spcBef>
              <a:spcAft>
                <a:spcPts val="0"/>
              </a:spcAft>
              <a:buClrTx/>
              <a:buSzTx/>
              <a:buFont typeface="Arial"/>
              <a:buNone/>
              <a:tabLst/>
              <a:defRPr sz="2667" b="1" baseline="0">
                <a:solidFill>
                  <a:schemeClr val="accent2"/>
                </a:solidFill>
                <a:latin typeface="+mj-lt"/>
              </a:defRPr>
            </a:lvl1pPr>
          </a:lstStyle>
          <a:p>
            <a:pPr lvl="0"/>
            <a:r>
              <a:rPr lang="sv-SE" dirty="0"/>
              <a:t>Rubrik 20 pt</a:t>
            </a:r>
          </a:p>
        </p:txBody>
      </p:sp>
      <p:sp>
        <p:nvSpPr>
          <p:cNvPr id="7" name="Platshållare för text 14"/>
          <p:cNvSpPr>
            <a:spLocks noGrp="1"/>
          </p:cNvSpPr>
          <p:nvPr>
            <p:ph type="body" sz="quarter" idx="17" hasCustomPrompt="1"/>
          </p:nvPr>
        </p:nvSpPr>
        <p:spPr>
          <a:xfrm>
            <a:off x="3282213" y="4383882"/>
            <a:ext cx="5760000" cy="471871"/>
          </a:xfrm>
          <a:prstGeom prst="rect">
            <a:avLst/>
          </a:prstGeom>
        </p:spPr>
        <p:txBody>
          <a:bodyPr numCol="1" anchor="t" anchorCtr="0">
            <a:noAutofit/>
          </a:bodyPr>
          <a:lstStyle>
            <a:lvl1pPr marL="0" marR="0" indent="0" algn="l" defTabSz="609585" rtl="0" eaLnBrk="1" fontAlgn="auto" latinLnBrk="0" hangingPunct="1">
              <a:lnSpc>
                <a:spcPct val="100000"/>
              </a:lnSpc>
              <a:spcBef>
                <a:spcPct val="20000"/>
              </a:spcBef>
              <a:spcAft>
                <a:spcPts val="0"/>
              </a:spcAft>
              <a:buClrTx/>
              <a:buSzTx/>
              <a:buFont typeface="Arial"/>
              <a:buNone/>
              <a:tabLst/>
              <a:defRPr sz="2667" b="1" baseline="0">
                <a:solidFill>
                  <a:schemeClr val="accent2"/>
                </a:solidFill>
                <a:latin typeface="+mj-lt"/>
              </a:defRPr>
            </a:lvl1pPr>
          </a:lstStyle>
          <a:p>
            <a:pPr lvl="0"/>
            <a:r>
              <a:rPr lang="sv-SE" dirty="0"/>
              <a:t>Rubrik 20 pt</a:t>
            </a:r>
          </a:p>
        </p:txBody>
      </p:sp>
      <p:grpSp>
        <p:nvGrpSpPr>
          <p:cNvPr id="2" name="Group 4"/>
          <p:cNvGrpSpPr>
            <a:grpSpLocks noChangeAspect="1"/>
          </p:cNvGrpSpPr>
          <p:nvPr/>
        </p:nvGrpSpPr>
        <p:grpSpPr bwMode="auto">
          <a:xfrm>
            <a:off x="-201083" y="825331"/>
            <a:ext cx="3198284" cy="755651"/>
            <a:chOff x="-95" y="439"/>
            <a:chExt cx="1511" cy="357"/>
          </a:xfrm>
        </p:grpSpPr>
        <p:sp>
          <p:nvSpPr>
            <p:cNvPr id="9" name="Freeform 5"/>
            <p:cNvSpPr>
              <a:spLocks/>
            </p:cNvSpPr>
            <p:nvPr userDrawn="1"/>
          </p:nvSpPr>
          <p:spPr bwMode="auto">
            <a:xfrm>
              <a:off x="1182" y="562"/>
              <a:ext cx="234" cy="234"/>
            </a:xfrm>
            <a:custGeom>
              <a:avLst/>
              <a:gdLst>
                <a:gd name="T0" fmla="*/ 55 w 642"/>
                <a:gd name="T1" fmla="*/ 390 h 642"/>
                <a:gd name="T2" fmla="*/ 55 w 642"/>
                <a:gd name="T3" fmla="*/ 390 h 642"/>
                <a:gd name="T4" fmla="*/ 390 w 642"/>
                <a:gd name="T5" fmla="*/ 54 h 642"/>
                <a:gd name="T6" fmla="*/ 588 w 642"/>
                <a:gd name="T7" fmla="*/ 54 h 642"/>
                <a:gd name="T8" fmla="*/ 588 w 642"/>
                <a:gd name="T9" fmla="*/ 251 h 642"/>
                <a:gd name="T10" fmla="*/ 252 w 642"/>
                <a:gd name="T11" fmla="*/ 587 h 642"/>
                <a:gd name="T12" fmla="*/ 55 w 642"/>
                <a:gd name="T13" fmla="*/ 587 h 642"/>
                <a:gd name="T14" fmla="*/ 55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5" y="390"/>
                  </a:moveTo>
                  <a:lnTo>
                    <a:pt x="55" y="390"/>
                  </a:lnTo>
                  <a:lnTo>
                    <a:pt x="390" y="54"/>
                  </a:lnTo>
                  <a:cubicBezTo>
                    <a:pt x="445" y="0"/>
                    <a:pt x="533" y="0"/>
                    <a:pt x="588" y="54"/>
                  </a:cubicBezTo>
                  <a:cubicBezTo>
                    <a:pt x="642" y="109"/>
                    <a:pt x="642" y="197"/>
                    <a:pt x="588" y="251"/>
                  </a:cubicBezTo>
                  <a:lnTo>
                    <a:pt x="252" y="587"/>
                  </a:lnTo>
                  <a:cubicBezTo>
                    <a:pt x="197" y="642"/>
                    <a:pt x="109" y="642"/>
                    <a:pt x="55" y="587"/>
                  </a:cubicBezTo>
                  <a:cubicBezTo>
                    <a:pt x="0" y="533"/>
                    <a:pt x="0" y="444"/>
                    <a:pt x="55" y="390"/>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0" name="Freeform 6"/>
            <p:cNvSpPr>
              <a:spLocks/>
            </p:cNvSpPr>
            <p:nvPr userDrawn="1"/>
          </p:nvSpPr>
          <p:spPr bwMode="auto">
            <a:xfrm>
              <a:off x="1348" y="606"/>
              <a:ext cx="24" cy="23"/>
            </a:xfrm>
            <a:custGeom>
              <a:avLst/>
              <a:gdLst>
                <a:gd name="T0" fmla="*/ 12 w 65"/>
                <a:gd name="T1" fmla="*/ 54 h 65"/>
                <a:gd name="T2" fmla="*/ 12 w 65"/>
                <a:gd name="T3" fmla="*/ 54 h 65"/>
                <a:gd name="T4" fmla="*/ 12 w 65"/>
                <a:gd name="T5" fmla="*/ 12 h 65"/>
                <a:gd name="T6" fmla="*/ 54 w 65"/>
                <a:gd name="T7" fmla="*/ 12 h 65"/>
                <a:gd name="T8" fmla="*/ 54 w 65"/>
                <a:gd name="T9" fmla="*/ 54 h 65"/>
                <a:gd name="T10" fmla="*/ 12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12" y="54"/>
                  </a:moveTo>
                  <a:lnTo>
                    <a:pt x="12" y="54"/>
                  </a:lnTo>
                  <a:cubicBezTo>
                    <a:pt x="0" y="42"/>
                    <a:pt x="0" y="24"/>
                    <a:pt x="12" y="12"/>
                  </a:cubicBezTo>
                  <a:cubicBezTo>
                    <a:pt x="23" y="0"/>
                    <a:pt x="42" y="0"/>
                    <a:pt x="54" y="12"/>
                  </a:cubicBezTo>
                  <a:cubicBezTo>
                    <a:pt x="65" y="23"/>
                    <a:pt x="65" y="42"/>
                    <a:pt x="54" y="54"/>
                  </a:cubicBezTo>
                  <a:cubicBezTo>
                    <a:pt x="42" y="65"/>
                    <a:pt x="24" y="65"/>
                    <a:pt x="12"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1" name="Freeform 7"/>
            <p:cNvSpPr>
              <a:spLocks/>
            </p:cNvSpPr>
            <p:nvPr userDrawn="1"/>
          </p:nvSpPr>
          <p:spPr bwMode="auto">
            <a:xfrm>
              <a:off x="1182" y="439"/>
              <a:ext cx="234" cy="235"/>
            </a:xfrm>
            <a:custGeom>
              <a:avLst/>
              <a:gdLst>
                <a:gd name="T0" fmla="*/ 252 w 642"/>
                <a:gd name="T1" fmla="*/ 55 h 642"/>
                <a:gd name="T2" fmla="*/ 252 w 642"/>
                <a:gd name="T3" fmla="*/ 55 h 642"/>
                <a:gd name="T4" fmla="*/ 588 w 642"/>
                <a:gd name="T5" fmla="*/ 390 h 642"/>
                <a:gd name="T6" fmla="*/ 588 w 642"/>
                <a:gd name="T7" fmla="*/ 587 h 642"/>
                <a:gd name="T8" fmla="*/ 390 w 642"/>
                <a:gd name="T9" fmla="*/ 587 h 642"/>
                <a:gd name="T10" fmla="*/ 55 w 642"/>
                <a:gd name="T11" fmla="*/ 252 h 642"/>
                <a:gd name="T12" fmla="*/ 55 w 642"/>
                <a:gd name="T13" fmla="*/ 55 h 642"/>
                <a:gd name="T14" fmla="*/ 252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2" y="55"/>
                  </a:moveTo>
                  <a:lnTo>
                    <a:pt x="252" y="55"/>
                  </a:lnTo>
                  <a:lnTo>
                    <a:pt x="588" y="390"/>
                  </a:lnTo>
                  <a:cubicBezTo>
                    <a:pt x="642" y="445"/>
                    <a:pt x="642" y="533"/>
                    <a:pt x="588" y="587"/>
                  </a:cubicBezTo>
                  <a:cubicBezTo>
                    <a:pt x="533" y="642"/>
                    <a:pt x="445" y="642"/>
                    <a:pt x="390" y="587"/>
                  </a:cubicBezTo>
                  <a:lnTo>
                    <a:pt x="55" y="252"/>
                  </a:lnTo>
                  <a:cubicBezTo>
                    <a:pt x="0" y="197"/>
                    <a:pt x="0" y="109"/>
                    <a:pt x="55" y="55"/>
                  </a:cubicBezTo>
                  <a:cubicBezTo>
                    <a:pt x="109" y="0"/>
                    <a:pt x="197" y="0"/>
                    <a:pt x="252" y="55"/>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2" name="Freeform 8"/>
            <p:cNvSpPr>
              <a:spLocks/>
            </p:cNvSpPr>
            <p:nvPr userDrawn="1"/>
          </p:nvSpPr>
          <p:spPr bwMode="auto">
            <a:xfrm>
              <a:off x="1348" y="606"/>
              <a:ext cx="24" cy="23"/>
            </a:xfrm>
            <a:custGeom>
              <a:avLst/>
              <a:gdLst>
                <a:gd name="T0" fmla="*/ 12 w 65"/>
                <a:gd name="T1" fmla="*/ 12 h 65"/>
                <a:gd name="T2" fmla="*/ 12 w 65"/>
                <a:gd name="T3" fmla="*/ 12 h 65"/>
                <a:gd name="T4" fmla="*/ 54 w 65"/>
                <a:gd name="T5" fmla="*/ 12 h 65"/>
                <a:gd name="T6" fmla="*/ 54 w 65"/>
                <a:gd name="T7" fmla="*/ 54 h 65"/>
                <a:gd name="T8" fmla="*/ 12 w 65"/>
                <a:gd name="T9" fmla="*/ 54 h 65"/>
                <a:gd name="T10" fmla="*/ 12 w 65"/>
                <a:gd name="T11" fmla="*/ 12 h 65"/>
              </a:gdLst>
              <a:ahLst/>
              <a:cxnLst>
                <a:cxn ang="0">
                  <a:pos x="T0" y="T1"/>
                </a:cxn>
                <a:cxn ang="0">
                  <a:pos x="T2" y="T3"/>
                </a:cxn>
                <a:cxn ang="0">
                  <a:pos x="T4" y="T5"/>
                </a:cxn>
                <a:cxn ang="0">
                  <a:pos x="T6" y="T7"/>
                </a:cxn>
                <a:cxn ang="0">
                  <a:pos x="T8" y="T9"/>
                </a:cxn>
                <a:cxn ang="0">
                  <a:pos x="T10" y="T11"/>
                </a:cxn>
              </a:cxnLst>
              <a:rect l="0" t="0" r="r" b="b"/>
              <a:pathLst>
                <a:path w="65" h="65">
                  <a:moveTo>
                    <a:pt x="12" y="12"/>
                  </a:moveTo>
                  <a:lnTo>
                    <a:pt x="12" y="12"/>
                  </a:lnTo>
                  <a:cubicBezTo>
                    <a:pt x="23" y="0"/>
                    <a:pt x="42" y="0"/>
                    <a:pt x="54" y="12"/>
                  </a:cubicBezTo>
                  <a:cubicBezTo>
                    <a:pt x="65" y="23"/>
                    <a:pt x="65" y="42"/>
                    <a:pt x="54" y="54"/>
                  </a:cubicBezTo>
                  <a:cubicBezTo>
                    <a:pt x="42" y="65"/>
                    <a:pt x="24" y="65"/>
                    <a:pt x="12" y="54"/>
                  </a:cubicBezTo>
                  <a:cubicBezTo>
                    <a:pt x="0" y="42"/>
                    <a:pt x="0" y="24"/>
                    <a:pt x="12" y="12"/>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7" name="Freeform 9"/>
            <p:cNvSpPr>
              <a:spLocks/>
            </p:cNvSpPr>
            <p:nvPr userDrawn="1"/>
          </p:nvSpPr>
          <p:spPr bwMode="auto">
            <a:xfrm>
              <a:off x="-95" y="566"/>
              <a:ext cx="1506" cy="102"/>
            </a:xfrm>
            <a:custGeom>
              <a:avLst/>
              <a:gdLst>
                <a:gd name="T0" fmla="*/ 40 w 4142"/>
                <a:gd name="T1" fmla="*/ 238 h 279"/>
                <a:gd name="T2" fmla="*/ 40 w 4142"/>
                <a:gd name="T3" fmla="*/ 238 h 279"/>
                <a:gd name="T4" fmla="*/ 0 w 4142"/>
                <a:gd name="T5" fmla="*/ 140 h 279"/>
                <a:gd name="T6" fmla="*/ 139 w 4142"/>
                <a:gd name="T7" fmla="*/ 0 h 279"/>
                <a:gd name="T8" fmla="*/ 4003 w 4142"/>
                <a:gd name="T9" fmla="*/ 0 h 279"/>
                <a:gd name="T10" fmla="*/ 4142 w 4142"/>
                <a:gd name="T11" fmla="*/ 140 h 279"/>
                <a:gd name="T12" fmla="*/ 4003 w 4142"/>
                <a:gd name="T13" fmla="*/ 279 h 279"/>
                <a:gd name="T14" fmla="*/ 139 w 4142"/>
                <a:gd name="T15" fmla="*/ 279 h 279"/>
                <a:gd name="T16" fmla="*/ 40 w 4142"/>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2" h="279">
                  <a:moveTo>
                    <a:pt x="40" y="238"/>
                  </a:moveTo>
                  <a:lnTo>
                    <a:pt x="40" y="238"/>
                  </a:lnTo>
                  <a:cubicBezTo>
                    <a:pt x="15" y="213"/>
                    <a:pt x="0" y="178"/>
                    <a:pt x="0" y="140"/>
                  </a:cubicBezTo>
                  <a:cubicBezTo>
                    <a:pt x="0" y="63"/>
                    <a:pt x="62" y="0"/>
                    <a:pt x="139" y="0"/>
                  </a:cubicBezTo>
                  <a:lnTo>
                    <a:pt x="4003" y="0"/>
                  </a:lnTo>
                  <a:cubicBezTo>
                    <a:pt x="4080" y="0"/>
                    <a:pt x="4142" y="63"/>
                    <a:pt x="4142" y="140"/>
                  </a:cubicBezTo>
                  <a:cubicBezTo>
                    <a:pt x="4142" y="217"/>
                    <a:pt x="4080" y="279"/>
                    <a:pt x="4003" y="279"/>
                  </a:cubicBezTo>
                  <a:lnTo>
                    <a:pt x="139" y="279"/>
                  </a:lnTo>
                  <a:cubicBezTo>
                    <a:pt x="100" y="279"/>
                    <a:pt x="66" y="264"/>
                    <a:pt x="40" y="238"/>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9" name="Freeform 10"/>
            <p:cNvSpPr>
              <a:spLocks/>
            </p:cNvSpPr>
            <p:nvPr userDrawn="1"/>
          </p:nvSpPr>
          <p:spPr bwMode="auto">
            <a:xfrm>
              <a:off x="1348" y="606"/>
              <a:ext cx="24" cy="23"/>
            </a:xfrm>
            <a:custGeom>
              <a:avLst/>
              <a:gdLst>
                <a:gd name="T0" fmla="*/ 54 w 65"/>
                <a:gd name="T1" fmla="*/ 54 h 65"/>
                <a:gd name="T2" fmla="*/ 54 w 65"/>
                <a:gd name="T3" fmla="*/ 54 h 65"/>
                <a:gd name="T4" fmla="*/ 12 w 65"/>
                <a:gd name="T5" fmla="*/ 54 h 65"/>
                <a:gd name="T6" fmla="*/ 12 w 65"/>
                <a:gd name="T7" fmla="*/ 12 h 65"/>
                <a:gd name="T8" fmla="*/ 54 w 65"/>
                <a:gd name="T9" fmla="*/ 12 h 65"/>
                <a:gd name="T10" fmla="*/ 54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54" y="54"/>
                  </a:moveTo>
                  <a:lnTo>
                    <a:pt x="54" y="54"/>
                  </a:lnTo>
                  <a:cubicBezTo>
                    <a:pt x="42" y="65"/>
                    <a:pt x="24" y="65"/>
                    <a:pt x="12" y="54"/>
                  </a:cubicBezTo>
                  <a:cubicBezTo>
                    <a:pt x="0" y="42"/>
                    <a:pt x="0" y="24"/>
                    <a:pt x="12" y="12"/>
                  </a:cubicBezTo>
                  <a:cubicBezTo>
                    <a:pt x="23" y="0"/>
                    <a:pt x="42" y="0"/>
                    <a:pt x="54" y="12"/>
                  </a:cubicBezTo>
                  <a:cubicBezTo>
                    <a:pt x="65" y="23"/>
                    <a:pt x="65" y="42"/>
                    <a:pt x="54"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grpSp>
        <p:nvGrpSpPr>
          <p:cNvPr id="22" name="Group 13"/>
          <p:cNvGrpSpPr>
            <a:grpSpLocks noChangeAspect="1"/>
          </p:cNvGrpSpPr>
          <p:nvPr/>
        </p:nvGrpSpPr>
        <p:grpSpPr bwMode="auto">
          <a:xfrm>
            <a:off x="-110067" y="2572711"/>
            <a:ext cx="3200400" cy="755651"/>
            <a:chOff x="-52" y="1282"/>
            <a:chExt cx="1512" cy="357"/>
          </a:xfrm>
        </p:grpSpPr>
        <p:sp>
          <p:nvSpPr>
            <p:cNvPr id="24" name="Freeform 14"/>
            <p:cNvSpPr>
              <a:spLocks/>
            </p:cNvSpPr>
            <p:nvPr userDrawn="1"/>
          </p:nvSpPr>
          <p:spPr bwMode="auto">
            <a:xfrm>
              <a:off x="1226" y="1404"/>
              <a:ext cx="234" cy="235"/>
            </a:xfrm>
            <a:custGeom>
              <a:avLst/>
              <a:gdLst>
                <a:gd name="T0" fmla="*/ 55 w 642"/>
                <a:gd name="T1" fmla="*/ 390 h 642"/>
                <a:gd name="T2" fmla="*/ 55 w 642"/>
                <a:gd name="T3" fmla="*/ 390 h 642"/>
                <a:gd name="T4" fmla="*/ 390 w 642"/>
                <a:gd name="T5" fmla="*/ 54 h 642"/>
                <a:gd name="T6" fmla="*/ 588 w 642"/>
                <a:gd name="T7" fmla="*/ 54 h 642"/>
                <a:gd name="T8" fmla="*/ 588 w 642"/>
                <a:gd name="T9" fmla="*/ 251 h 642"/>
                <a:gd name="T10" fmla="*/ 252 w 642"/>
                <a:gd name="T11" fmla="*/ 587 h 642"/>
                <a:gd name="T12" fmla="*/ 55 w 642"/>
                <a:gd name="T13" fmla="*/ 587 h 642"/>
                <a:gd name="T14" fmla="*/ 55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5" y="390"/>
                  </a:moveTo>
                  <a:lnTo>
                    <a:pt x="55" y="390"/>
                  </a:lnTo>
                  <a:lnTo>
                    <a:pt x="390" y="54"/>
                  </a:lnTo>
                  <a:cubicBezTo>
                    <a:pt x="445" y="0"/>
                    <a:pt x="533" y="0"/>
                    <a:pt x="588" y="54"/>
                  </a:cubicBezTo>
                  <a:cubicBezTo>
                    <a:pt x="642" y="109"/>
                    <a:pt x="642" y="197"/>
                    <a:pt x="588" y="251"/>
                  </a:cubicBezTo>
                  <a:lnTo>
                    <a:pt x="252" y="587"/>
                  </a:lnTo>
                  <a:cubicBezTo>
                    <a:pt x="197" y="642"/>
                    <a:pt x="109" y="642"/>
                    <a:pt x="55" y="587"/>
                  </a:cubicBezTo>
                  <a:cubicBezTo>
                    <a:pt x="0" y="533"/>
                    <a:pt x="0" y="444"/>
                    <a:pt x="55" y="390"/>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5" name="Freeform 15"/>
            <p:cNvSpPr>
              <a:spLocks/>
            </p:cNvSpPr>
            <p:nvPr userDrawn="1"/>
          </p:nvSpPr>
          <p:spPr bwMode="auto">
            <a:xfrm>
              <a:off x="1392" y="1448"/>
              <a:ext cx="24" cy="24"/>
            </a:xfrm>
            <a:custGeom>
              <a:avLst/>
              <a:gdLst>
                <a:gd name="T0" fmla="*/ 12 w 65"/>
                <a:gd name="T1" fmla="*/ 54 h 65"/>
                <a:gd name="T2" fmla="*/ 12 w 65"/>
                <a:gd name="T3" fmla="*/ 54 h 65"/>
                <a:gd name="T4" fmla="*/ 12 w 65"/>
                <a:gd name="T5" fmla="*/ 12 h 65"/>
                <a:gd name="T6" fmla="*/ 54 w 65"/>
                <a:gd name="T7" fmla="*/ 12 h 65"/>
                <a:gd name="T8" fmla="*/ 54 w 65"/>
                <a:gd name="T9" fmla="*/ 54 h 65"/>
                <a:gd name="T10" fmla="*/ 12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12" y="54"/>
                  </a:moveTo>
                  <a:lnTo>
                    <a:pt x="12" y="54"/>
                  </a:lnTo>
                  <a:cubicBezTo>
                    <a:pt x="0" y="42"/>
                    <a:pt x="0" y="24"/>
                    <a:pt x="12" y="12"/>
                  </a:cubicBezTo>
                  <a:cubicBezTo>
                    <a:pt x="23" y="0"/>
                    <a:pt x="42" y="0"/>
                    <a:pt x="54" y="12"/>
                  </a:cubicBezTo>
                  <a:cubicBezTo>
                    <a:pt x="65" y="23"/>
                    <a:pt x="65" y="42"/>
                    <a:pt x="54" y="54"/>
                  </a:cubicBezTo>
                  <a:cubicBezTo>
                    <a:pt x="42" y="65"/>
                    <a:pt x="24" y="65"/>
                    <a:pt x="12"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6" name="Freeform 16"/>
            <p:cNvSpPr>
              <a:spLocks/>
            </p:cNvSpPr>
            <p:nvPr userDrawn="1"/>
          </p:nvSpPr>
          <p:spPr bwMode="auto">
            <a:xfrm>
              <a:off x="1226" y="1282"/>
              <a:ext cx="234" cy="234"/>
            </a:xfrm>
            <a:custGeom>
              <a:avLst/>
              <a:gdLst>
                <a:gd name="T0" fmla="*/ 252 w 642"/>
                <a:gd name="T1" fmla="*/ 55 h 642"/>
                <a:gd name="T2" fmla="*/ 252 w 642"/>
                <a:gd name="T3" fmla="*/ 55 h 642"/>
                <a:gd name="T4" fmla="*/ 588 w 642"/>
                <a:gd name="T5" fmla="*/ 390 h 642"/>
                <a:gd name="T6" fmla="*/ 588 w 642"/>
                <a:gd name="T7" fmla="*/ 587 h 642"/>
                <a:gd name="T8" fmla="*/ 390 w 642"/>
                <a:gd name="T9" fmla="*/ 587 h 642"/>
                <a:gd name="T10" fmla="*/ 55 w 642"/>
                <a:gd name="T11" fmla="*/ 252 h 642"/>
                <a:gd name="T12" fmla="*/ 55 w 642"/>
                <a:gd name="T13" fmla="*/ 55 h 642"/>
                <a:gd name="T14" fmla="*/ 252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2" y="55"/>
                  </a:moveTo>
                  <a:lnTo>
                    <a:pt x="252" y="55"/>
                  </a:lnTo>
                  <a:lnTo>
                    <a:pt x="588" y="390"/>
                  </a:lnTo>
                  <a:cubicBezTo>
                    <a:pt x="642" y="445"/>
                    <a:pt x="642" y="533"/>
                    <a:pt x="588" y="587"/>
                  </a:cubicBezTo>
                  <a:cubicBezTo>
                    <a:pt x="533" y="642"/>
                    <a:pt x="445" y="642"/>
                    <a:pt x="390" y="587"/>
                  </a:cubicBezTo>
                  <a:lnTo>
                    <a:pt x="55" y="252"/>
                  </a:lnTo>
                  <a:cubicBezTo>
                    <a:pt x="0" y="197"/>
                    <a:pt x="0" y="109"/>
                    <a:pt x="55" y="55"/>
                  </a:cubicBezTo>
                  <a:cubicBezTo>
                    <a:pt x="109" y="0"/>
                    <a:pt x="197" y="0"/>
                    <a:pt x="252" y="55"/>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7" name="Freeform 17"/>
            <p:cNvSpPr>
              <a:spLocks/>
            </p:cNvSpPr>
            <p:nvPr userDrawn="1"/>
          </p:nvSpPr>
          <p:spPr bwMode="auto">
            <a:xfrm>
              <a:off x="1392" y="1448"/>
              <a:ext cx="24" cy="24"/>
            </a:xfrm>
            <a:custGeom>
              <a:avLst/>
              <a:gdLst>
                <a:gd name="T0" fmla="*/ 12 w 65"/>
                <a:gd name="T1" fmla="*/ 12 h 65"/>
                <a:gd name="T2" fmla="*/ 12 w 65"/>
                <a:gd name="T3" fmla="*/ 12 h 65"/>
                <a:gd name="T4" fmla="*/ 54 w 65"/>
                <a:gd name="T5" fmla="*/ 12 h 65"/>
                <a:gd name="T6" fmla="*/ 54 w 65"/>
                <a:gd name="T7" fmla="*/ 54 h 65"/>
                <a:gd name="T8" fmla="*/ 12 w 65"/>
                <a:gd name="T9" fmla="*/ 54 h 65"/>
                <a:gd name="T10" fmla="*/ 12 w 65"/>
                <a:gd name="T11" fmla="*/ 12 h 65"/>
              </a:gdLst>
              <a:ahLst/>
              <a:cxnLst>
                <a:cxn ang="0">
                  <a:pos x="T0" y="T1"/>
                </a:cxn>
                <a:cxn ang="0">
                  <a:pos x="T2" y="T3"/>
                </a:cxn>
                <a:cxn ang="0">
                  <a:pos x="T4" y="T5"/>
                </a:cxn>
                <a:cxn ang="0">
                  <a:pos x="T6" y="T7"/>
                </a:cxn>
                <a:cxn ang="0">
                  <a:pos x="T8" y="T9"/>
                </a:cxn>
                <a:cxn ang="0">
                  <a:pos x="T10" y="T11"/>
                </a:cxn>
              </a:cxnLst>
              <a:rect l="0" t="0" r="r" b="b"/>
              <a:pathLst>
                <a:path w="65" h="65">
                  <a:moveTo>
                    <a:pt x="12" y="12"/>
                  </a:moveTo>
                  <a:lnTo>
                    <a:pt x="12" y="12"/>
                  </a:lnTo>
                  <a:cubicBezTo>
                    <a:pt x="23" y="0"/>
                    <a:pt x="42" y="0"/>
                    <a:pt x="54" y="12"/>
                  </a:cubicBezTo>
                  <a:cubicBezTo>
                    <a:pt x="65" y="23"/>
                    <a:pt x="65" y="42"/>
                    <a:pt x="54" y="54"/>
                  </a:cubicBezTo>
                  <a:cubicBezTo>
                    <a:pt x="42" y="65"/>
                    <a:pt x="24" y="65"/>
                    <a:pt x="12" y="54"/>
                  </a:cubicBezTo>
                  <a:cubicBezTo>
                    <a:pt x="0" y="42"/>
                    <a:pt x="0" y="24"/>
                    <a:pt x="12" y="12"/>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8" name="Freeform 18"/>
            <p:cNvSpPr>
              <a:spLocks/>
            </p:cNvSpPr>
            <p:nvPr userDrawn="1"/>
          </p:nvSpPr>
          <p:spPr bwMode="auto">
            <a:xfrm>
              <a:off x="-52" y="1409"/>
              <a:ext cx="1506" cy="102"/>
            </a:xfrm>
            <a:custGeom>
              <a:avLst/>
              <a:gdLst>
                <a:gd name="T0" fmla="*/ 40 w 4142"/>
                <a:gd name="T1" fmla="*/ 238 h 279"/>
                <a:gd name="T2" fmla="*/ 40 w 4142"/>
                <a:gd name="T3" fmla="*/ 238 h 279"/>
                <a:gd name="T4" fmla="*/ 0 w 4142"/>
                <a:gd name="T5" fmla="*/ 140 h 279"/>
                <a:gd name="T6" fmla="*/ 139 w 4142"/>
                <a:gd name="T7" fmla="*/ 0 h 279"/>
                <a:gd name="T8" fmla="*/ 4003 w 4142"/>
                <a:gd name="T9" fmla="*/ 0 h 279"/>
                <a:gd name="T10" fmla="*/ 4142 w 4142"/>
                <a:gd name="T11" fmla="*/ 140 h 279"/>
                <a:gd name="T12" fmla="*/ 4003 w 4142"/>
                <a:gd name="T13" fmla="*/ 279 h 279"/>
                <a:gd name="T14" fmla="*/ 139 w 4142"/>
                <a:gd name="T15" fmla="*/ 279 h 279"/>
                <a:gd name="T16" fmla="*/ 40 w 4142"/>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2" h="279">
                  <a:moveTo>
                    <a:pt x="40" y="238"/>
                  </a:moveTo>
                  <a:lnTo>
                    <a:pt x="40" y="238"/>
                  </a:lnTo>
                  <a:cubicBezTo>
                    <a:pt x="15" y="213"/>
                    <a:pt x="0" y="178"/>
                    <a:pt x="0" y="140"/>
                  </a:cubicBezTo>
                  <a:cubicBezTo>
                    <a:pt x="0" y="63"/>
                    <a:pt x="62" y="0"/>
                    <a:pt x="139" y="0"/>
                  </a:cubicBezTo>
                  <a:lnTo>
                    <a:pt x="4003" y="0"/>
                  </a:lnTo>
                  <a:cubicBezTo>
                    <a:pt x="4080" y="0"/>
                    <a:pt x="4142" y="63"/>
                    <a:pt x="4142" y="140"/>
                  </a:cubicBezTo>
                  <a:cubicBezTo>
                    <a:pt x="4142" y="217"/>
                    <a:pt x="4080" y="279"/>
                    <a:pt x="4003" y="279"/>
                  </a:cubicBezTo>
                  <a:lnTo>
                    <a:pt x="139" y="279"/>
                  </a:lnTo>
                  <a:cubicBezTo>
                    <a:pt x="100" y="279"/>
                    <a:pt x="66" y="264"/>
                    <a:pt x="40" y="238"/>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9" name="Freeform 19"/>
            <p:cNvSpPr>
              <a:spLocks/>
            </p:cNvSpPr>
            <p:nvPr userDrawn="1"/>
          </p:nvSpPr>
          <p:spPr bwMode="auto">
            <a:xfrm>
              <a:off x="1392" y="1448"/>
              <a:ext cx="24" cy="24"/>
            </a:xfrm>
            <a:custGeom>
              <a:avLst/>
              <a:gdLst>
                <a:gd name="T0" fmla="*/ 54 w 65"/>
                <a:gd name="T1" fmla="*/ 54 h 65"/>
                <a:gd name="T2" fmla="*/ 54 w 65"/>
                <a:gd name="T3" fmla="*/ 54 h 65"/>
                <a:gd name="T4" fmla="*/ 12 w 65"/>
                <a:gd name="T5" fmla="*/ 54 h 65"/>
                <a:gd name="T6" fmla="*/ 12 w 65"/>
                <a:gd name="T7" fmla="*/ 12 h 65"/>
                <a:gd name="T8" fmla="*/ 54 w 65"/>
                <a:gd name="T9" fmla="*/ 12 h 65"/>
                <a:gd name="T10" fmla="*/ 54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54" y="54"/>
                  </a:moveTo>
                  <a:lnTo>
                    <a:pt x="54" y="54"/>
                  </a:lnTo>
                  <a:cubicBezTo>
                    <a:pt x="42" y="65"/>
                    <a:pt x="24" y="65"/>
                    <a:pt x="12" y="54"/>
                  </a:cubicBezTo>
                  <a:cubicBezTo>
                    <a:pt x="0" y="42"/>
                    <a:pt x="0" y="24"/>
                    <a:pt x="12" y="12"/>
                  </a:cubicBezTo>
                  <a:cubicBezTo>
                    <a:pt x="23" y="0"/>
                    <a:pt x="42" y="0"/>
                    <a:pt x="54" y="12"/>
                  </a:cubicBezTo>
                  <a:cubicBezTo>
                    <a:pt x="65" y="23"/>
                    <a:pt x="65" y="42"/>
                    <a:pt x="54"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grpSp>
        <p:nvGrpSpPr>
          <p:cNvPr id="30" name="Group 22"/>
          <p:cNvGrpSpPr>
            <a:grpSpLocks noChangeAspect="1"/>
          </p:cNvGrpSpPr>
          <p:nvPr/>
        </p:nvGrpSpPr>
        <p:grpSpPr bwMode="auto">
          <a:xfrm>
            <a:off x="-205317" y="4228931"/>
            <a:ext cx="3198284" cy="755651"/>
            <a:chOff x="-97" y="2047"/>
            <a:chExt cx="1511" cy="357"/>
          </a:xfrm>
        </p:grpSpPr>
        <p:sp>
          <p:nvSpPr>
            <p:cNvPr id="32" name="Freeform 23"/>
            <p:cNvSpPr>
              <a:spLocks/>
            </p:cNvSpPr>
            <p:nvPr userDrawn="1"/>
          </p:nvSpPr>
          <p:spPr bwMode="auto">
            <a:xfrm>
              <a:off x="1181" y="2169"/>
              <a:ext cx="233" cy="235"/>
            </a:xfrm>
            <a:custGeom>
              <a:avLst/>
              <a:gdLst>
                <a:gd name="T0" fmla="*/ 54 w 642"/>
                <a:gd name="T1" fmla="*/ 390 h 642"/>
                <a:gd name="T2" fmla="*/ 54 w 642"/>
                <a:gd name="T3" fmla="*/ 390 h 642"/>
                <a:gd name="T4" fmla="*/ 390 w 642"/>
                <a:gd name="T5" fmla="*/ 55 h 642"/>
                <a:gd name="T6" fmla="*/ 587 w 642"/>
                <a:gd name="T7" fmla="*/ 55 h 642"/>
                <a:gd name="T8" fmla="*/ 587 w 642"/>
                <a:gd name="T9" fmla="*/ 252 h 642"/>
                <a:gd name="T10" fmla="*/ 251 w 642"/>
                <a:gd name="T11" fmla="*/ 588 h 642"/>
                <a:gd name="T12" fmla="*/ 54 w 642"/>
                <a:gd name="T13" fmla="*/ 588 h 642"/>
                <a:gd name="T14" fmla="*/ 54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4" y="390"/>
                  </a:moveTo>
                  <a:lnTo>
                    <a:pt x="54" y="390"/>
                  </a:lnTo>
                  <a:lnTo>
                    <a:pt x="390" y="55"/>
                  </a:lnTo>
                  <a:cubicBezTo>
                    <a:pt x="444" y="0"/>
                    <a:pt x="533" y="0"/>
                    <a:pt x="587" y="55"/>
                  </a:cubicBezTo>
                  <a:cubicBezTo>
                    <a:pt x="642" y="109"/>
                    <a:pt x="642" y="197"/>
                    <a:pt x="587" y="252"/>
                  </a:cubicBezTo>
                  <a:lnTo>
                    <a:pt x="251" y="588"/>
                  </a:lnTo>
                  <a:cubicBezTo>
                    <a:pt x="197" y="642"/>
                    <a:pt x="109" y="642"/>
                    <a:pt x="54" y="588"/>
                  </a:cubicBezTo>
                  <a:cubicBezTo>
                    <a:pt x="0" y="533"/>
                    <a:pt x="0" y="445"/>
                    <a:pt x="54" y="390"/>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3" name="Freeform 24"/>
            <p:cNvSpPr>
              <a:spLocks/>
            </p:cNvSpPr>
            <p:nvPr userDrawn="1"/>
          </p:nvSpPr>
          <p:spPr bwMode="auto">
            <a:xfrm>
              <a:off x="1347" y="2213"/>
              <a:ext cx="23" cy="24"/>
            </a:xfrm>
            <a:custGeom>
              <a:avLst/>
              <a:gdLst>
                <a:gd name="T0" fmla="*/ 12 w 65"/>
                <a:gd name="T1" fmla="*/ 53 h 65"/>
                <a:gd name="T2" fmla="*/ 12 w 65"/>
                <a:gd name="T3" fmla="*/ 53 h 65"/>
                <a:gd name="T4" fmla="*/ 12 w 65"/>
                <a:gd name="T5" fmla="*/ 11 h 65"/>
                <a:gd name="T6" fmla="*/ 54 w 65"/>
                <a:gd name="T7" fmla="*/ 11 h 65"/>
                <a:gd name="T8" fmla="*/ 54 w 65"/>
                <a:gd name="T9" fmla="*/ 53 h 65"/>
                <a:gd name="T10" fmla="*/ 12 w 65"/>
                <a:gd name="T11" fmla="*/ 53 h 65"/>
              </a:gdLst>
              <a:ahLst/>
              <a:cxnLst>
                <a:cxn ang="0">
                  <a:pos x="T0" y="T1"/>
                </a:cxn>
                <a:cxn ang="0">
                  <a:pos x="T2" y="T3"/>
                </a:cxn>
                <a:cxn ang="0">
                  <a:pos x="T4" y="T5"/>
                </a:cxn>
                <a:cxn ang="0">
                  <a:pos x="T6" y="T7"/>
                </a:cxn>
                <a:cxn ang="0">
                  <a:pos x="T8" y="T9"/>
                </a:cxn>
                <a:cxn ang="0">
                  <a:pos x="T10" y="T11"/>
                </a:cxn>
              </a:cxnLst>
              <a:rect l="0" t="0" r="r" b="b"/>
              <a:pathLst>
                <a:path w="65" h="65">
                  <a:moveTo>
                    <a:pt x="12" y="53"/>
                  </a:moveTo>
                  <a:lnTo>
                    <a:pt x="12" y="53"/>
                  </a:lnTo>
                  <a:cubicBezTo>
                    <a:pt x="0" y="42"/>
                    <a:pt x="0" y="23"/>
                    <a:pt x="12" y="11"/>
                  </a:cubicBezTo>
                  <a:cubicBezTo>
                    <a:pt x="23" y="0"/>
                    <a:pt x="42" y="0"/>
                    <a:pt x="54" y="11"/>
                  </a:cubicBezTo>
                  <a:cubicBezTo>
                    <a:pt x="65" y="23"/>
                    <a:pt x="65" y="41"/>
                    <a:pt x="54" y="53"/>
                  </a:cubicBezTo>
                  <a:cubicBezTo>
                    <a:pt x="42" y="65"/>
                    <a:pt x="23" y="65"/>
                    <a:pt x="12" y="5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4" name="Freeform 25"/>
            <p:cNvSpPr>
              <a:spLocks/>
            </p:cNvSpPr>
            <p:nvPr userDrawn="1"/>
          </p:nvSpPr>
          <p:spPr bwMode="auto">
            <a:xfrm>
              <a:off x="1181" y="2047"/>
              <a:ext cx="233" cy="234"/>
            </a:xfrm>
            <a:custGeom>
              <a:avLst/>
              <a:gdLst>
                <a:gd name="T0" fmla="*/ 251 w 642"/>
                <a:gd name="T1" fmla="*/ 55 h 642"/>
                <a:gd name="T2" fmla="*/ 251 w 642"/>
                <a:gd name="T3" fmla="*/ 55 h 642"/>
                <a:gd name="T4" fmla="*/ 587 w 642"/>
                <a:gd name="T5" fmla="*/ 391 h 642"/>
                <a:gd name="T6" fmla="*/ 587 w 642"/>
                <a:gd name="T7" fmla="*/ 588 h 642"/>
                <a:gd name="T8" fmla="*/ 390 w 642"/>
                <a:gd name="T9" fmla="*/ 588 h 642"/>
                <a:gd name="T10" fmla="*/ 54 w 642"/>
                <a:gd name="T11" fmla="*/ 252 h 642"/>
                <a:gd name="T12" fmla="*/ 54 w 642"/>
                <a:gd name="T13" fmla="*/ 55 h 642"/>
                <a:gd name="T14" fmla="*/ 251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1" y="55"/>
                  </a:moveTo>
                  <a:lnTo>
                    <a:pt x="251" y="55"/>
                  </a:lnTo>
                  <a:lnTo>
                    <a:pt x="587" y="391"/>
                  </a:lnTo>
                  <a:cubicBezTo>
                    <a:pt x="642" y="445"/>
                    <a:pt x="642" y="533"/>
                    <a:pt x="587" y="588"/>
                  </a:cubicBezTo>
                  <a:cubicBezTo>
                    <a:pt x="533" y="642"/>
                    <a:pt x="444" y="642"/>
                    <a:pt x="390" y="588"/>
                  </a:cubicBezTo>
                  <a:lnTo>
                    <a:pt x="54" y="252"/>
                  </a:lnTo>
                  <a:cubicBezTo>
                    <a:pt x="0" y="198"/>
                    <a:pt x="0" y="109"/>
                    <a:pt x="54" y="55"/>
                  </a:cubicBezTo>
                  <a:cubicBezTo>
                    <a:pt x="109" y="0"/>
                    <a:pt x="197" y="0"/>
                    <a:pt x="251" y="55"/>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5" name="Freeform 26"/>
            <p:cNvSpPr>
              <a:spLocks/>
            </p:cNvSpPr>
            <p:nvPr userDrawn="1"/>
          </p:nvSpPr>
          <p:spPr bwMode="auto">
            <a:xfrm>
              <a:off x="1347" y="2213"/>
              <a:ext cx="23" cy="24"/>
            </a:xfrm>
            <a:custGeom>
              <a:avLst/>
              <a:gdLst>
                <a:gd name="T0" fmla="*/ 12 w 65"/>
                <a:gd name="T1" fmla="*/ 11 h 65"/>
                <a:gd name="T2" fmla="*/ 12 w 65"/>
                <a:gd name="T3" fmla="*/ 11 h 65"/>
                <a:gd name="T4" fmla="*/ 54 w 65"/>
                <a:gd name="T5" fmla="*/ 11 h 65"/>
                <a:gd name="T6" fmla="*/ 54 w 65"/>
                <a:gd name="T7" fmla="*/ 53 h 65"/>
                <a:gd name="T8" fmla="*/ 12 w 65"/>
                <a:gd name="T9" fmla="*/ 53 h 65"/>
                <a:gd name="T10" fmla="*/ 12 w 65"/>
                <a:gd name="T11" fmla="*/ 11 h 65"/>
              </a:gdLst>
              <a:ahLst/>
              <a:cxnLst>
                <a:cxn ang="0">
                  <a:pos x="T0" y="T1"/>
                </a:cxn>
                <a:cxn ang="0">
                  <a:pos x="T2" y="T3"/>
                </a:cxn>
                <a:cxn ang="0">
                  <a:pos x="T4" y="T5"/>
                </a:cxn>
                <a:cxn ang="0">
                  <a:pos x="T6" y="T7"/>
                </a:cxn>
                <a:cxn ang="0">
                  <a:pos x="T8" y="T9"/>
                </a:cxn>
                <a:cxn ang="0">
                  <a:pos x="T10" y="T11"/>
                </a:cxn>
              </a:cxnLst>
              <a:rect l="0" t="0" r="r" b="b"/>
              <a:pathLst>
                <a:path w="65" h="65">
                  <a:moveTo>
                    <a:pt x="12" y="11"/>
                  </a:moveTo>
                  <a:lnTo>
                    <a:pt x="12" y="11"/>
                  </a:lnTo>
                  <a:cubicBezTo>
                    <a:pt x="23" y="0"/>
                    <a:pt x="42" y="0"/>
                    <a:pt x="54" y="11"/>
                  </a:cubicBezTo>
                  <a:cubicBezTo>
                    <a:pt x="65" y="23"/>
                    <a:pt x="65" y="41"/>
                    <a:pt x="54" y="53"/>
                  </a:cubicBezTo>
                  <a:cubicBezTo>
                    <a:pt x="42" y="65"/>
                    <a:pt x="23" y="65"/>
                    <a:pt x="12" y="53"/>
                  </a:cubicBezTo>
                  <a:cubicBezTo>
                    <a:pt x="0" y="42"/>
                    <a:pt x="0" y="23"/>
                    <a:pt x="12" y="11"/>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6" name="Freeform 27"/>
            <p:cNvSpPr>
              <a:spLocks/>
            </p:cNvSpPr>
            <p:nvPr userDrawn="1"/>
          </p:nvSpPr>
          <p:spPr bwMode="auto">
            <a:xfrm>
              <a:off x="-97" y="2174"/>
              <a:ext cx="1506" cy="102"/>
            </a:xfrm>
            <a:custGeom>
              <a:avLst/>
              <a:gdLst>
                <a:gd name="T0" fmla="*/ 41 w 4143"/>
                <a:gd name="T1" fmla="*/ 238 h 279"/>
                <a:gd name="T2" fmla="*/ 41 w 4143"/>
                <a:gd name="T3" fmla="*/ 238 h 279"/>
                <a:gd name="T4" fmla="*/ 0 w 4143"/>
                <a:gd name="T5" fmla="*/ 139 h 279"/>
                <a:gd name="T6" fmla="*/ 140 w 4143"/>
                <a:gd name="T7" fmla="*/ 0 h 279"/>
                <a:gd name="T8" fmla="*/ 4004 w 4143"/>
                <a:gd name="T9" fmla="*/ 0 h 279"/>
                <a:gd name="T10" fmla="*/ 4143 w 4143"/>
                <a:gd name="T11" fmla="*/ 139 h 279"/>
                <a:gd name="T12" fmla="*/ 4004 w 4143"/>
                <a:gd name="T13" fmla="*/ 279 h 279"/>
                <a:gd name="T14" fmla="*/ 140 w 4143"/>
                <a:gd name="T15" fmla="*/ 279 h 279"/>
                <a:gd name="T16" fmla="*/ 41 w 4143"/>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3" h="279">
                  <a:moveTo>
                    <a:pt x="41" y="238"/>
                  </a:moveTo>
                  <a:lnTo>
                    <a:pt x="41" y="238"/>
                  </a:lnTo>
                  <a:cubicBezTo>
                    <a:pt x="16" y="213"/>
                    <a:pt x="0" y="178"/>
                    <a:pt x="0" y="139"/>
                  </a:cubicBezTo>
                  <a:cubicBezTo>
                    <a:pt x="0" y="62"/>
                    <a:pt x="63" y="0"/>
                    <a:pt x="140" y="0"/>
                  </a:cubicBezTo>
                  <a:lnTo>
                    <a:pt x="4004" y="0"/>
                  </a:lnTo>
                  <a:cubicBezTo>
                    <a:pt x="4081" y="0"/>
                    <a:pt x="4143" y="62"/>
                    <a:pt x="4143" y="139"/>
                  </a:cubicBezTo>
                  <a:cubicBezTo>
                    <a:pt x="4143" y="216"/>
                    <a:pt x="4081" y="279"/>
                    <a:pt x="4004" y="279"/>
                  </a:cubicBezTo>
                  <a:lnTo>
                    <a:pt x="140" y="279"/>
                  </a:lnTo>
                  <a:cubicBezTo>
                    <a:pt x="101" y="279"/>
                    <a:pt x="66" y="263"/>
                    <a:pt x="41" y="238"/>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7" name="Freeform 28"/>
            <p:cNvSpPr>
              <a:spLocks/>
            </p:cNvSpPr>
            <p:nvPr userDrawn="1"/>
          </p:nvSpPr>
          <p:spPr bwMode="auto">
            <a:xfrm>
              <a:off x="1347" y="2213"/>
              <a:ext cx="23" cy="24"/>
            </a:xfrm>
            <a:custGeom>
              <a:avLst/>
              <a:gdLst>
                <a:gd name="T0" fmla="*/ 54 w 65"/>
                <a:gd name="T1" fmla="*/ 53 h 65"/>
                <a:gd name="T2" fmla="*/ 54 w 65"/>
                <a:gd name="T3" fmla="*/ 53 h 65"/>
                <a:gd name="T4" fmla="*/ 12 w 65"/>
                <a:gd name="T5" fmla="*/ 53 h 65"/>
                <a:gd name="T6" fmla="*/ 12 w 65"/>
                <a:gd name="T7" fmla="*/ 11 h 65"/>
                <a:gd name="T8" fmla="*/ 53 w 65"/>
                <a:gd name="T9" fmla="*/ 11 h 65"/>
                <a:gd name="T10" fmla="*/ 54 w 65"/>
                <a:gd name="T11" fmla="*/ 53 h 65"/>
              </a:gdLst>
              <a:ahLst/>
              <a:cxnLst>
                <a:cxn ang="0">
                  <a:pos x="T0" y="T1"/>
                </a:cxn>
                <a:cxn ang="0">
                  <a:pos x="T2" y="T3"/>
                </a:cxn>
                <a:cxn ang="0">
                  <a:pos x="T4" y="T5"/>
                </a:cxn>
                <a:cxn ang="0">
                  <a:pos x="T6" y="T7"/>
                </a:cxn>
                <a:cxn ang="0">
                  <a:pos x="T8" y="T9"/>
                </a:cxn>
                <a:cxn ang="0">
                  <a:pos x="T10" y="T11"/>
                </a:cxn>
              </a:cxnLst>
              <a:rect l="0" t="0" r="r" b="b"/>
              <a:pathLst>
                <a:path w="65" h="65">
                  <a:moveTo>
                    <a:pt x="54" y="53"/>
                  </a:moveTo>
                  <a:lnTo>
                    <a:pt x="54" y="53"/>
                  </a:lnTo>
                  <a:cubicBezTo>
                    <a:pt x="42" y="65"/>
                    <a:pt x="23" y="65"/>
                    <a:pt x="12" y="53"/>
                  </a:cubicBezTo>
                  <a:cubicBezTo>
                    <a:pt x="0" y="42"/>
                    <a:pt x="0" y="23"/>
                    <a:pt x="12" y="11"/>
                  </a:cubicBezTo>
                  <a:cubicBezTo>
                    <a:pt x="23" y="0"/>
                    <a:pt x="42" y="0"/>
                    <a:pt x="53" y="11"/>
                  </a:cubicBezTo>
                  <a:cubicBezTo>
                    <a:pt x="65" y="23"/>
                    <a:pt x="65" y="41"/>
                    <a:pt x="54" y="5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sp>
        <p:nvSpPr>
          <p:cNvPr id="39" name="Platshållare för text 38"/>
          <p:cNvSpPr>
            <a:spLocks noGrp="1"/>
          </p:cNvSpPr>
          <p:nvPr>
            <p:ph type="body" sz="quarter" idx="22" hasCustomPrompt="1"/>
          </p:nvPr>
        </p:nvSpPr>
        <p:spPr>
          <a:xfrm>
            <a:off x="3282212" y="1459039"/>
            <a:ext cx="5760000" cy="864000"/>
          </a:xfrm>
        </p:spPr>
        <p:txBody>
          <a:bodyPr/>
          <a:lstStyle>
            <a:lvl1pPr>
              <a:defRPr/>
            </a:lvl1pPr>
          </a:lstStyle>
          <a:p>
            <a:pPr lvl="0"/>
            <a:r>
              <a:rPr lang="sv-SE" dirty="0"/>
              <a:t>Punktlista eller brödtext</a:t>
            </a:r>
          </a:p>
        </p:txBody>
      </p:sp>
      <p:sp>
        <p:nvSpPr>
          <p:cNvPr id="41" name="Platshållare för text 40"/>
          <p:cNvSpPr>
            <a:spLocks noGrp="1"/>
          </p:cNvSpPr>
          <p:nvPr>
            <p:ph type="body" sz="quarter" idx="23" hasCustomPrompt="1"/>
          </p:nvPr>
        </p:nvSpPr>
        <p:spPr>
          <a:xfrm>
            <a:off x="3282213" y="3207997"/>
            <a:ext cx="5760000" cy="864000"/>
          </a:xfrm>
        </p:spPr>
        <p:txBody>
          <a:bodyPr/>
          <a:lstStyle>
            <a:lvl1pPr>
              <a:defRPr/>
            </a:lvl1pPr>
          </a:lstStyle>
          <a:p>
            <a:pPr lvl="0"/>
            <a:r>
              <a:rPr lang="sv-SE" dirty="0"/>
              <a:t>Punktlista eller brödtext</a:t>
            </a:r>
          </a:p>
        </p:txBody>
      </p:sp>
      <p:sp>
        <p:nvSpPr>
          <p:cNvPr id="43" name="Platshållare för text 42"/>
          <p:cNvSpPr>
            <a:spLocks noGrp="1"/>
          </p:cNvSpPr>
          <p:nvPr>
            <p:ph type="body" sz="quarter" idx="24" hasCustomPrompt="1"/>
          </p:nvPr>
        </p:nvSpPr>
        <p:spPr>
          <a:xfrm>
            <a:off x="3282213" y="4862893"/>
            <a:ext cx="5760000" cy="864000"/>
          </a:xfrm>
        </p:spPr>
        <p:txBody>
          <a:bodyPr/>
          <a:lstStyle>
            <a:lvl1pPr>
              <a:defRPr/>
            </a:lvl1pPr>
          </a:lstStyle>
          <a:p>
            <a:pPr lvl="0"/>
            <a:r>
              <a:rPr lang="sv-SE" dirty="0"/>
              <a:t>Punktlista eller brödtext</a:t>
            </a:r>
          </a:p>
        </p:txBody>
      </p:sp>
      <p:sp>
        <p:nvSpPr>
          <p:cNvPr id="3" name="Platshållare för datum 2"/>
          <p:cNvSpPr>
            <a:spLocks noGrp="1"/>
          </p:cNvSpPr>
          <p:nvPr>
            <p:ph type="dt" sz="half" idx="25"/>
          </p:nvPr>
        </p:nvSpPr>
        <p:spPr/>
        <p:txBody>
          <a:bodyPr/>
          <a:lstStyle/>
          <a:p>
            <a:fld id="{5B0CADB0-D930-4EAF-8138-FEF0ED7EFD2B}" type="datetimeFigureOut">
              <a:rPr lang="sv-SE" smtClean="0"/>
              <a:t>2018-06-13</a:t>
            </a:fld>
            <a:endParaRPr lang="sv-SE"/>
          </a:p>
        </p:txBody>
      </p:sp>
      <p:sp>
        <p:nvSpPr>
          <p:cNvPr id="4" name="Platshållare för sidfot 3"/>
          <p:cNvSpPr>
            <a:spLocks noGrp="1"/>
          </p:cNvSpPr>
          <p:nvPr>
            <p:ph type="ftr" sz="quarter" idx="26"/>
          </p:nvPr>
        </p:nvSpPr>
        <p:spPr/>
        <p:txBody>
          <a:bodyPr/>
          <a:lstStyle/>
          <a:p>
            <a:endParaRPr lang="sv-SE"/>
          </a:p>
        </p:txBody>
      </p:sp>
      <p:sp>
        <p:nvSpPr>
          <p:cNvPr id="6" name="Platshållare för bildnummer 5"/>
          <p:cNvSpPr>
            <a:spLocks noGrp="1"/>
          </p:cNvSpPr>
          <p:nvPr>
            <p:ph type="sldNum" sz="quarter" idx="27"/>
          </p:nvPr>
        </p:nvSpPr>
        <p:spPr/>
        <p:txBody>
          <a:bodyPr/>
          <a:lstStyle/>
          <a:p>
            <a:fld id="{379996A0-856E-4291-9A5A-5F33141381EF}" type="slidenum">
              <a:rPr lang="sv-SE" smtClean="0"/>
              <a:t>‹#›</a:t>
            </a:fld>
            <a:endParaRPr lang="sv-SE"/>
          </a:p>
        </p:txBody>
      </p:sp>
      <p:grpSp>
        <p:nvGrpSpPr>
          <p:cNvPr id="38" name="Group 4"/>
          <p:cNvGrpSpPr>
            <a:grpSpLocks noChangeAspect="1"/>
          </p:cNvGrpSpPr>
          <p:nvPr/>
        </p:nvGrpSpPr>
        <p:grpSpPr bwMode="auto">
          <a:xfrm>
            <a:off x="-201083" y="825331"/>
            <a:ext cx="3198284" cy="755651"/>
            <a:chOff x="-95" y="439"/>
            <a:chExt cx="1511" cy="357"/>
          </a:xfrm>
        </p:grpSpPr>
        <p:sp>
          <p:nvSpPr>
            <p:cNvPr id="40" name="Freeform 5"/>
            <p:cNvSpPr>
              <a:spLocks/>
            </p:cNvSpPr>
            <p:nvPr userDrawn="1"/>
          </p:nvSpPr>
          <p:spPr bwMode="auto">
            <a:xfrm>
              <a:off x="1182" y="562"/>
              <a:ext cx="234" cy="234"/>
            </a:xfrm>
            <a:custGeom>
              <a:avLst/>
              <a:gdLst>
                <a:gd name="T0" fmla="*/ 55 w 642"/>
                <a:gd name="T1" fmla="*/ 390 h 642"/>
                <a:gd name="T2" fmla="*/ 55 w 642"/>
                <a:gd name="T3" fmla="*/ 390 h 642"/>
                <a:gd name="T4" fmla="*/ 390 w 642"/>
                <a:gd name="T5" fmla="*/ 54 h 642"/>
                <a:gd name="T6" fmla="*/ 588 w 642"/>
                <a:gd name="T7" fmla="*/ 54 h 642"/>
                <a:gd name="T8" fmla="*/ 588 w 642"/>
                <a:gd name="T9" fmla="*/ 251 h 642"/>
                <a:gd name="T10" fmla="*/ 252 w 642"/>
                <a:gd name="T11" fmla="*/ 587 h 642"/>
                <a:gd name="T12" fmla="*/ 55 w 642"/>
                <a:gd name="T13" fmla="*/ 587 h 642"/>
                <a:gd name="T14" fmla="*/ 55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5" y="390"/>
                  </a:moveTo>
                  <a:lnTo>
                    <a:pt x="55" y="390"/>
                  </a:lnTo>
                  <a:lnTo>
                    <a:pt x="390" y="54"/>
                  </a:lnTo>
                  <a:cubicBezTo>
                    <a:pt x="445" y="0"/>
                    <a:pt x="533" y="0"/>
                    <a:pt x="588" y="54"/>
                  </a:cubicBezTo>
                  <a:cubicBezTo>
                    <a:pt x="642" y="109"/>
                    <a:pt x="642" y="197"/>
                    <a:pt x="588" y="251"/>
                  </a:cubicBezTo>
                  <a:lnTo>
                    <a:pt x="252" y="587"/>
                  </a:lnTo>
                  <a:cubicBezTo>
                    <a:pt x="197" y="642"/>
                    <a:pt x="109" y="642"/>
                    <a:pt x="55" y="587"/>
                  </a:cubicBezTo>
                  <a:cubicBezTo>
                    <a:pt x="0" y="533"/>
                    <a:pt x="0" y="444"/>
                    <a:pt x="55" y="390"/>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2" name="Freeform 6"/>
            <p:cNvSpPr>
              <a:spLocks/>
            </p:cNvSpPr>
            <p:nvPr userDrawn="1"/>
          </p:nvSpPr>
          <p:spPr bwMode="auto">
            <a:xfrm>
              <a:off x="1348" y="606"/>
              <a:ext cx="24" cy="23"/>
            </a:xfrm>
            <a:custGeom>
              <a:avLst/>
              <a:gdLst>
                <a:gd name="T0" fmla="*/ 12 w 65"/>
                <a:gd name="T1" fmla="*/ 54 h 65"/>
                <a:gd name="T2" fmla="*/ 12 w 65"/>
                <a:gd name="T3" fmla="*/ 54 h 65"/>
                <a:gd name="T4" fmla="*/ 12 w 65"/>
                <a:gd name="T5" fmla="*/ 12 h 65"/>
                <a:gd name="T6" fmla="*/ 54 w 65"/>
                <a:gd name="T7" fmla="*/ 12 h 65"/>
                <a:gd name="T8" fmla="*/ 54 w 65"/>
                <a:gd name="T9" fmla="*/ 54 h 65"/>
                <a:gd name="T10" fmla="*/ 12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12" y="54"/>
                  </a:moveTo>
                  <a:lnTo>
                    <a:pt x="12" y="54"/>
                  </a:lnTo>
                  <a:cubicBezTo>
                    <a:pt x="0" y="42"/>
                    <a:pt x="0" y="24"/>
                    <a:pt x="12" y="12"/>
                  </a:cubicBezTo>
                  <a:cubicBezTo>
                    <a:pt x="23" y="0"/>
                    <a:pt x="42" y="0"/>
                    <a:pt x="54" y="12"/>
                  </a:cubicBezTo>
                  <a:cubicBezTo>
                    <a:pt x="65" y="23"/>
                    <a:pt x="65" y="42"/>
                    <a:pt x="54" y="54"/>
                  </a:cubicBezTo>
                  <a:cubicBezTo>
                    <a:pt x="42" y="65"/>
                    <a:pt x="24" y="65"/>
                    <a:pt x="12"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4" name="Freeform 7"/>
            <p:cNvSpPr>
              <a:spLocks/>
            </p:cNvSpPr>
            <p:nvPr userDrawn="1"/>
          </p:nvSpPr>
          <p:spPr bwMode="auto">
            <a:xfrm>
              <a:off x="1182" y="439"/>
              <a:ext cx="234" cy="235"/>
            </a:xfrm>
            <a:custGeom>
              <a:avLst/>
              <a:gdLst>
                <a:gd name="T0" fmla="*/ 252 w 642"/>
                <a:gd name="T1" fmla="*/ 55 h 642"/>
                <a:gd name="T2" fmla="*/ 252 w 642"/>
                <a:gd name="T3" fmla="*/ 55 h 642"/>
                <a:gd name="T4" fmla="*/ 588 w 642"/>
                <a:gd name="T5" fmla="*/ 390 h 642"/>
                <a:gd name="T6" fmla="*/ 588 w 642"/>
                <a:gd name="T7" fmla="*/ 587 h 642"/>
                <a:gd name="T8" fmla="*/ 390 w 642"/>
                <a:gd name="T9" fmla="*/ 587 h 642"/>
                <a:gd name="T10" fmla="*/ 55 w 642"/>
                <a:gd name="T11" fmla="*/ 252 h 642"/>
                <a:gd name="T12" fmla="*/ 55 w 642"/>
                <a:gd name="T13" fmla="*/ 55 h 642"/>
                <a:gd name="T14" fmla="*/ 252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2" y="55"/>
                  </a:moveTo>
                  <a:lnTo>
                    <a:pt x="252" y="55"/>
                  </a:lnTo>
                  <a:lnTo>
                    <a:pt x="588" y="390"/>
                  </a:lnTo>
                  <a:cubicBezTo>
                    <a:pt x="642" y="445"/>
                    <a:pt x="642" y="533"/>
                    <a:pt x="588" y="587"/>
                  </a:cubicBezTo>
                  <a:cubicBezTo>
                    <a:pt x="533" y="642"/>
                    <a:pt x="445" y="642"/>
                    <a:pt x="390" y="587"/>
                  </a:cubicBezTo>
                  <a:lnTo>
                    <a:pt x="55" y="252"/>
                  </a:lnTo>
                  <a:cubicBezTo>
                    <a:pt x="0" y="197"/>
                    <a:pt x="0" y="109"/>
                    <a:pt x="55" y="55"/>
                  </a:cubicBezTo>
                  <a:cubicBezTo>
                    <a:pt x="109" y="0"/>
                    <a:pt x="197" y="0"/>
                    <a:pt x="252" y="55"/>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5" name="Freeform 8"/>
            <p:cNvSpPr>
              <a:spLocks/>
            </p:cNvSpPr>
            <p:nvPr userDrawn="1"/>
          </p:nvSpPr>
          <p:spPr bwMode="auto">
            <a:xfrm>
              <a:off x="1348" y="606"/>
              <a:ext cx="24" cy="23"/>
            </a:xfrm>
            <a:custGeom>
              <a:avLst/>
              <a:gdLst>
                <a:gd name="T0" fmla="*/ 12 w 65"/>
                <a:gd name="T1" fmla="*/ 12 h 65"/>
                <a:gd name="T2" fmla="*/ 12 w 65"/>
                <a:gd name="T3" fmla="*/ 12 h 65"/>
                <a:gd name="T4" fmla="*/ 54 w 65"/>
                <a:gd name="T5" fmla="*/ 12 h 65"/>
                <a:gd name="T6" fmla="*/ 54 w 65"/>
                <a:gd name="T7" fmla="*/ 54 h 65"/>
                <a:gd name="T8" fmla="*/ 12 w 65"/>
                <a:gd name="T9" fmla="*/ 54 h 65"/>
                <a:gd name="T10" fmla="*/ 12 w 65"/>
                <a:gd name="T11" fmla="*/ 12 h 65"/>
              </a:gdLst>
              <a:ahLst/>
              <a:cxnLst>
                <a:cxn ang="0">
                  <a:pos x="T0" y="T1"/>
                </a:cxn>
                <a:cxn ang="0">
                  <a:pos x="T2" y="T3"/>
                </a:cxn>
                <a:cxn ang="0">
                  <a:pos x="T4" y="T5"/>
                </a:cxn>
                <a:cxn ang="0">
                  <a:pos x="T6" y="T7"/>
                </a:cxn>
                <a:cxn ang="0">
                  <a:pos x="T8" y="T9"/>
                </a:cxn>
                <a:cxn ang="0">
                  <a:pos x="T10" y="T11"/>
                </a:cxn>
              </a:cxnLst>
              <a:rect l="0" t="0" r="r" b="b"/>
              <a:pathLst>
                <a:path w="65" h="65">
                  <a:moveTo>
                    <a:pt x="12" y="12"/>
                  </a:moveTo>
                  <a:lnTo>
                    <a:pt x="12" y="12"/>
                  </a:lnTo>
                  <a:cubicBezTo>
                    <a:pt x="23" y="0"/>
                    <a:pt x="42" y="0"/>
                    <a:pt x="54" y="12"/>
                  </a:cubicBezTo>
                  <a:cubicBezTo>
                    <a:pt x="65" y="23"/>
                    <a:pt x="65" y="42"/>
                    <a:pt x="54" y="54"/>
                  </a:cubicBezTo>
                  <a:cubicBezTo>
                    <a:pt x="42" y="65"/>
                    <a:pt x="24" y="65"/>
                    <a:pt x="12" y="54"/>
                  </a:cubicBezTo>
                  <a:cubicBezTo>
                    <a:pt x="0" y="42"/>
                    <a:pt x="0" y="24"/>
                    <a:pt x="12" y="12"/>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6" name="Freeform 9"/>
            <p:cNvSpPr>
              <a:spLocks/>
            </p:cNvSpPr>
            <p:nvPr userDrawn="1"/>
          </p:nvSpPr>
          <p:spPr bwMode="auto">
            <a:xfrm>
              <a:off x="-95" y="566"/>
              <a:ext cx="1506" cy="102"/>
            </a:xfrm>
            <a:custGeom>
              <a:avLst/>
              <a:gdLst>
                <a:gd name="T0" fmla="*/ 40 w 4142"/>
                <a:gd name="T1" fmla="*/ 238 h 279"/>
                <a:gd name="T2" fmla="*/ 40 w 4142"/>
                <a:gd name="T3" fmla="*/ 238 h 279"/>
                <a:gd name="T4" fmla="*/ 0 w 4142"/>
                <a:gd name="T5" fmla="*/ 140 h 279"/>
                <a:gd name="T6" fmla="*/ 139 w 4142"/>
                <a:gd name="T7" fmla="*/ 0 h 279"/>
                <a:gd name="T8" fmla="*/ 4003 w 4142"/>
                <a:gd name="T9" fmla="*/ 0 h 279"/>
                <a:gd name="T10" fmla="*/ 4142 w 4142"/>
                <a:gd name="T11" fmla="*/ 140 h 279"/>
                <a:gd name="T12" fmla="*/ 4003 w 4142"/>
                <a:gd name="T13" fmla="*/ 279 h 279"/>
                <a:gd name="T14" fmla="*/ 139 w 4142"/>
                <a:gd name="T15" fmla="*/ 279 h 279"/>
                <a:gd name="T16" fmla="*/ 40 w 4142"/>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2" h="279">
                  <a:moveTo>
                    <a:pt x="40" y="238"/>
                  </a:moveTo>
                  <a:lnTo>
                    <a:pt x="40" y="238"/>
                  </a:lnTo>
                  <a:cubicBezTo>
                    <a:pt x="15" y="213"/>
                    <a:pt x="0" y="178"/>
                    <a:pt x="0" y="140"/>
                  </a:cubicBezTo>
                  <a:cubicBezTo>
                    <a:pt x="0" y="63"/>
                    <a:pt x="62" y="0"/>
                    <a:pt x="139" y="0"/>
                  </a:cubicBezTo>
                  <a:lnTo>
                    <a:pt x="4003" y="0"/>
                  </a:lnTo>
                  <a:cubicBezTo>
                    <a:pt x="4080" y="0"/>
                    <a:pt x="4142" y="63"/>
                    <a:pt x="4142" y="140"/>
                  </a:cubicBezTo>
                  <a:cubicBezTo>
                    <a:pt x="4142" y="217"/>
                    <a:pt x="4080" y="279"/>
                    <a:pt x="4003" y="279"/>
                  </a:cubicBezTo>
                  <a:lnTo>
                    <a:pt x="139" y="279"/>
                  </a:lnTo>
                  <a:cubicBezTo>
                    <a:pt x="100" y="279"/>
                    <a:pt x="66" y="264"/>
                    <a:pt x="40" y="238"/>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7" name="Freeform 10"/>
            <p:cNvSpPr>
              <a:spLocks/>
            </p:cNvSpPr>
            <p:nvPr userDrawn="1"/>
          </p:nvSpPr>
          <p:spPr bwMode="auto">
            <a:xfrm>
              <a:off x="1348" y="606"/>
              <a:ext cx="24" cy="23"/>
            </a:xfrm>
            <a:custGeom>
              <a:avLst/>
              <a:gdLst>
                <a:gd name="T0" fmla="*/ 54 w 65"/>
                <a:gd name="T1" fmla="*/ 54 h 65"/>
                <a:gd name="T2" fmla="*/ 54 w 65"/>
                <a:gd name="T3" fmla="*/ 54 h 65"/>
                <a:gd name="T4" fmla="*/ 12 w 65"/>
                <a:gd name="T5" fmla="*/ 54 h 65"/>
                <a:gd name="T6" fmla="*/ 12 w 65"/>
                <a:gd name="T7" fmla="*/ 12 h 65"/>
                <a:gd name="T8" fmla="*/ 54 w 65"/>
                <a:gd name="T9" fmla="*/ 12 h 65"/>
                <a:gd name="T10" fmla="*/ 54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54" y="54"/>
                  </a:moveTo>
                  <a:lnTo>
                    <a:pt x="54" y="54"/>
                  </a:lnTo>
                  <a:cubicBezTo>
                    <a:pt x="42" y="65"/>
                    <a:pt x="24" y="65"/>
                    <a:pt x="12" y="54"/>
                  </a:cubicBezTo>
                  <a:cubicBezTo>
                    <a:pt x="0" y="42"/>
                    <a:pt x="0" y="24"/>
                    <a:pt x="12" y="12"/>
                  </a:cubicBezTo>
                  <a:cubicBezTo>
                    <a:pt x="23" y="0"/>
                    <a:pt x="42" y="0"/>
                    <a:pt x="54" y="12"/>
                  </a:cubicBezTo>
                  <a:cubicBezTo>
                    <a:pt x="65" y="23"/>
                    <a:pt x="65" y="42"/>
                    <a:pt x="54"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grpSp>
        <p:nvGrpSpPr>
          <p:cNvPr id="48" name="Group 13"/>
          <p:cNvGrpSpPr>
            <a:grpSpLocks noChangeAspect="1"/>
          </p:cNvGrpSpPr>
          <p:nvPr/>
        </p:nvGrpSpPr>
        <p:grpSpPr bwMode="auto">
          <a:xfrm>
            <a:off x="-110067" y="2572711"/>
            <a:ext cx="3200400" cy="755651"/>
            <a:chOff x="-52" y="1282"/>
            <a:chExt cx="1512" cy="357"/>
          </a:xfrm>
        </p:grpSpPr>
        <p:sp>
          <p:nvSpPr>
            <p:cNvPr id="49" name="Freeform 14"/>
            <p:cNvSpPr>
              <a:spLocks/>
            </p:cNvSpPr>
            <p:nvPr userDrawn="1"/>
          </p:nvSpPr>
          <p:spPr bwMode="auto">
            <a:xfrm>
              <a:off x="1226" y="1404"/>
              <a:ext cx="234" cy="235"/>
            </a:xfrm>
            <a:custGeom>
              <a:avLst/>
              <a:gdLst>
                <a:gd name="T0" fmla="*/ 55 w 642"/>
                <a:gd name="T1" fmla="*/ 390 h 642"/>
                <a:gd name="T2" fmla="*/ 55 w 642"/>
                <a:gd name="T3" fmla="*/ 390 h 642"/>
                <a:gd name="T4" fmla="*/ 390 w 642"/>
                <a:gd name="T5" fmla="*/ 54 h 642"/>
                <a:gd name="T6" fmla="*/ 588 w 642"/>
                <a:gd name="T7" fmla="*/ 54 h 642"/>
                <a:gd name="T8" fmla="*/ 588 w 642"/>
                <a:gd name="T9" fmla="*/ 251 h 642"/>
                <a:gd name="T10" fmla="*/ 252 w 642"/>
                <a:gd name="T11" fmla="*/ 587 h 642"/>
                <a:gd name="T12" fmla="*/ 55 w 642"/>
                <a:gd name="T13" fmla="*/ 587 h 642"/>
                <a:gd name="T14" fmla="*/ 55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5" y="390"/>
                  </a:moveTo>
                  <a:lnTo>
                    <a:pt x="55" y="390"/>
                  </a:lnTo>
                  <a:lnTo>
                    <a:pt x="390" y="54"/>
                  </a:lnTo>
                  <a:cubicBezTo>
                    <a:pt x="445" y="0"/>
                    <a:pt x="533" y="0"/>
                    <a:pt x="588" y="54"/>
                  </a:cubicBezTo>
                  <a:cubicBezTo>
                    <a:pt x="642" y="109"/>
                    <a:pt x="642" y="197"/>
                    <a:pt x="588" y="251"/>
                  </a:cubicBezTo>
                  <a:lnTo>
                    <a:pt x="252" y="587"/>
                  </a:lnTo>
                  <a:cubicBezTo>
                    <a:pt x="197" y="642"/>
                    <a:pt x="109" y="642"/>
                    <a:pt x="55" y="587"/>
                  </a:cubicBezTo>
                  <a:cubicBezTo>
                    <a:pt x="0" y="533"/>
                    <a:pt x="0" y="444"/>
                    <a:pt x="55" y="390"/>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0" name="Freeform 15"/>
            <p:cNvSpPr>
              <a:spLocks/>
            </p:cNvSpPr>
            <p:nvPr userDrawn="1"/>
          </p:nvSpPr>
          <p:spPr bwMode="auto">
            <a:xfrm>
              <a:off x="1392" y="1448"/>
              <a:ext cx="24" cy="24"/>
            </a:xfrm>
            <a:custGeom>
              <a:avLst/>
              <a:gdLst>
                <a:gd name="T0" fmla="*/ 12 w 65"/>
                <a:gd name="T1" fmla="*/ 54 h 65"/>
                <a:gd name="T2" fmla="*/ 12 w 65"/>
                <a:gd name="T3" fmla="*/ 54 h 65"/>
                <a:gd name="T4" fmla="*/ 12 w 65"/>
                <a:gd name="T5" fmla="*/ 12 h 65"/>
                <a:gd name="T6" fmla="*/ 54 w 65"/>
                <a:gd name="T7" fmla="*/ 12 h 65"/>
                <a:gd name="T8" fmla="*/ 54 w 65"/>
                <a:gd name="T9" fmla="*/ 54 h 65"/>
                <a:gd name="T10" fmla="*/ 12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12" y="54"/>
                  </a:moveTo>
                  <a:lnTo>
                    <a:pt x="12" y="54"/>
                  </a:lnTo>
                  <a:cubicBezTo>
                    <a:pt x="0" y="42"/>
                    <a:pt x="0" y="24"/>
                    <a:pt x="12" y="12"/>
                  </a:cubicBezTo>
                  <a:cubicBezTo>
                    <a:pt x="23" y="0"/>
                    <a:pt x="42" y="0"/>
                    <a:pt x="54" y="12"/>
                  </a:cubicBezTo>
                  <a:cubicBezTo>
                    <a:pt x="65" y="23"/>
                    <a:pt x="65" y="42"/>
                    <a:pt x="54" y="54"/>
                  </a:cubicBezTo>
                  <a:cubicBezTo>
                    <a:pt x="42" y="65"/>
                    <a:pt x="24" y="65"/>
                    <a:pt x="12"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1" name="Freeform 16"/>
            <p:cNvSpPr>
              <a:spLocks/>
            </p:cNvSpPr>
            <p:nvPr userDrawn="1"/>
          </p:nvSpPr>
          <p:spPr bwMode="auto">
            <a:xfrm>
              <a:off x="1226" y="1282"/>
              <a:ext cx="234" cy="234"/>
            </a:xfrm>
            <a:custGeom>
              <a:avLst/>
              <a:gdLst>
                <a:gd name="T0" fmla="*/ 252 w 642"/>
                <a:gd name="T1" fmla="*/ 55 h 642"/>
                <a:gd name="T2" fmla="*/ 252 w 642"/>
                <a:gd name="T3" fmla="*/ 55 h 642"/>
                <a:gd name="T4" fmla="*/ 588 w 642"/>
                <a:gd name="T5" fmla="*/ 390 h 642"/>
                <a:gd name="T6" fmla="*/ 588 w 642"/>
                <a:gd name="T7" fmla="*/ 587 h 642"/>
                <a:gd name="T8" fmla="*/ 390 w 642"/>
                <a:gd name="T9" fmla="*/ 587 h 642"/>
                <a:gd name="T10" fmla="*/ 55 w 642"/>
                <a:gd name="T11" fmla="*/ 252 h 642"/>
                <a:gd name="T12" fmla="*/ 55 w 642"/>
                <a:gd name="T13" fmla="*/ 55 h 642"/>
                <a:gd name="T14" fmla="*/ 252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2" y="55"/>
                  </a:moveTo>
                  <a:lnTo>
                    <a:pt x="252" y="55"/>
                  </a:lnTo>
                  <a:lnTo>
                    <a:pt x="588" y="390"/>
                  </a:lnTo>
                  <a:cubicBezTo>
                    <a:pt x="642" y="445"/>
                    <a:pt x="642" y="533"/>
                    <a:pt x="588" y="587"/>
                  </a:cubicBezTo>
                  <a:cubicBezTo>
                    <a:pt x="533" y="642"/>
                    <a:pt x="445" y="642"/>
                    <a:pt x="390" y="587"/>
                  </a:cubicBezTo>
                  <a:lnTo>
                    <a:pt x="55" y="252"/>
                  </a:lnTo>
                  <a:cubicBezTo>
                    <a:pt x="0" y="197"/>
                    <a:pt x="0" y="109"/>
                    <a:pt x="55" y="55"/>
                  </a:cubicBezTo>
                  <a:cubicBezTo>
                    <a:pt x="109" y="0"/>
                    <a:pt x="197" y="0"/>
                    <a:pt x="252" y="55"/>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2" name="Freeform 17"/>
            <p:cNvSpPr>
              <a:spLocks/>
            </p:cNvSpPr>
            <p:nvPr userDrawn="1"/>
          </p:nvSpPr>
          <p:spPr bwMode="auto">
            <a:xfrm>
              <a:off x="1392" y="1448"/>
              <a:ext cx="24" cy="24"/>
            </a:xfrm>
            <a:custGeom>
              <a:avLst/>
              <a:gdLst>
                <a:gd name="T0" fmla="*/ 12 w 65"/>
                <a:gd name="T1" fmla="*/ 12 h 65"/>
                <a:gd name="T2" fmla="*/ 12 w 65"/>
                <a:gd name="T3" fmla="*/ 12 h 65"/>
                <a:gd name="T4" fmla="*/ 54 w 65"/>
                <a:gd name="T5" fmla="*/ 12 h 65"/>
                <a:gd name="T6" fmla="*/ 54 w 65"/>
                <a:gd name="T7" fmla="*/ 54 h 65"/>
                <a:gd name="T8" fmla="*/ 12 w 65"/>
                <a:gd name="T9" fmla="*/ 54 h 65"/>
                <a:gd name="T10" fmla="*/ 12 w 65"/>
                <a:gd name="T11" fmla="*/ 12 h 65"/>
              </a:gdLst>
              <a:ahLst/>
              <a:cxnLst>
                <a:cxn ang="0">
                  <a:pos x="T0" y="T1"/>
                </a:cxn>
                <a:cxn ang="0">
                  <a:pos x="T2" y="T3"/>
                </a:cxn>
                <a:cxn ang="0">
                  <a:pos x="T4" y="T5"/>
                </a:cxn>
                <a:cxn ang="0">
                  <a:pos x="T6" y="T7"/>
                </a:cxn>
                <a:cxn ang="0">
                  <a:pos x="T8" y="T9"/>
                </a:cxn>
                <a:cxn ang="0">
                  <a:pos x="T10" y="T11"/>
                </a:cxn>
              </a:cxnLst>
              <a:rect l="0" t="0" r="r" b="b"/>
              <a:pathLst>
                <a:path w="65" h="65">
                  <a:moveTo>
                    <a:pt x="12" y="12"/>
                  </a:moveTo>
                  <a:lnTo>
                    <a:pt x="12" y="12"/>
                  </a:lnTo>
                  <a:cubicBezTo>
                    <a:pt x="23" y="0"/>
                    <a:pt x="42" y="0"/>
                    <a:pt x="54" y="12"/>
                  </a:cubicBezTo>
                  <a:cubicBezTo>
                    <a:pt x="65" y="23"/>
                    <a:pt x="65" y="42"/>
                    <a:pt x="54" y="54"/>
                  </a:cubicBezTo>
                  <a:cubicBezTo>
                    <a:pt x="42" y="65"/>
                    <a:pt x="24" y="65"/>
                    <a:pt x="12" y="54"/>
                  </a:cubicBezTo>
                  <a:cubicBezTo>
                    <a:pt x="0" y="42"/>
                    <a:pt x="0" y="24"/>
                    <a:pt x="12" y="12"/>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3" name="Freeform 18"/>
            <p:cNvSpPr>
              <a:spLocks/>
            </p:cNvSpPr>
            <p:nvPr userDrawn="1"/>
          </p:nvSpPr>
          <p:spPr bwMode="auto">
            <a:xfrm>
              <a:off x="-52" y="1409"/>
              <a:ext cx="1506" cy="102"/>
            </a:xfrm>
            <a:custGeom>
              <a:avLst/>
              <a:gdLst>
                <a:gd name="T0" fmla="*/ 40 w 4142"/>
                <a:gd name="T1" fmla="*/ 238 h 279"/>
                <a:gd name="T2" fmla="*/ 40 w 4142"/>
                <a:gd name="T3" fmla="*/ 238 h 279"/>
                <a:gd name="T4" fmla="*/ 0 w 4142"/>
                <a:gd name="T5" fmla="*/ 140 h 279"/>
                <a:gd name="T6" fmla="*/ 139 w 4142"/>
                <a:gd name="T7" fmla="*/ 0 h 279"/>
                <a:gd name="T8" fmla="*/ 4003 w 4142"/>
                <a:gd name="T9" fmla="*/ 0 h 279"/>
                <a:gd name="T10" fmla="*/ 4142 w 4142"/>
                <a:gd name="T11" fmla="*/ 140 h 279"/>
                <a:gd name="T12" fmla="*/ 4003 w 4142"/>
                <a:gd name="T13" fmla="*/ 279 h 279"/>
                <a:gd name="T14" fmla="*/ 139 w 4142"/>
                <a:gd name="T15" fmla="*/ 279 h 279"/>
                <a:gd name="T16" fmla="*/ 40 w 4142"/>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2" h="279">
                  <a:moveTo>
                    <a:pt x="40" y="238"/>
                  </a:moveTo>
                  <a:lnTo>
                    <a:pt x="40" y="238"/>
                  </a:lnTo>
                  <a:cubicBezTo>
                    <a:pt x="15" y="213"/>
                    <a:pt x="0" y="178"/>
                    <a:pt x="0" y="140"/>
                  </a:cubicBezTo>
                  <a:cubicBezTo>
                    <a:pt x="0" y="63"/>
                    <a:pt x="62" y="0"/>
                    <a:pt x="139" y="0"/>
                  </a:cubicBezTo>
                  <a:lnTo>
                    <a:pt x="4003" y="0"/>
                  </a:lnTo>
                  <a:cubicBezTo>
                    <a:pt x="4080" y="0"/>
                    <a:pt x="4142" y="63"/>
                    <a:pt x="4142" y="140"/>
                  </a:cubicBezTo>
                  <a:cubicBezTo>
                    <a:pt x="4142" y="217"/>
                    <a:pt x="4080" y="279"/>
                    <a:pt x="4003" y="279"/>
                  </a:cubicBezTo>
                  <a:lnTo>
                    <a:pt x="139" y="279"/>
                  </a:lnTo>
                  <a:cubicBezTo>
                    <a:pt x="100" y="279"/>
                    <a:pt x="66" y="264"/>
                    <a:pt x="40" y="238"/>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4" name="Freeform 19"/>
            <p:cNvSpPr>
              <a:spLocks/>
            </p:cNvSpPr>
            <p:nvPr userDrawn="1"/>
          </p:nvSpPr>
          <p:spPr bwMode="auto">
            <a:xfrm>
              <a:off x="1392" y="1448"/>
              <a:ext cx="24" cy="24"/>
            </a:xfrm>
            <a:custGeom>
              <a:avLst/>
              <a:gdLst>
                <a:gd name="T0" fmla="*/ 54 w 65"/>
                <a:gd name="T1" fmla="*/ 54 h 65"/>
                <a:gd name="T2" fmla="*/ 54 w 65"/>
                <a:gd name="T3" fmla="*/ 54 h 65"/>
                <a:gd name="T4" fmla="*/ 12 w 65"/>
                <a:gd name="T5" fmla="*/ 54 h 65"/>
                <a:gd name="T6" fmla="*/ 12 w 65"/>
                <a:gd name="T7" fmla="*/ 12 h 65"/>
                <a:gd name="T8" fmla="*/ 54 w 65"/>
                <a:gd name="T9" fmla="*/ 12 h 65"/>
                <a:gd name="T10" fmla="*/ 54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54" y="54"/>
                  </a:moveTo>
                  <a:lnTo>
                    <a:pt x="54" y="54"/>
                  </a:lnTo>
                  <a:cubicBezTo>
                    <a:pt x="42" y="65"/>
                    <a:pt x="24" y="65"/>
                    <a:pt x="12" y="54"/>
                  </a:cubicBezTo>
                  <a:cubicBezTo>
                    <a:pt x="0" y="42"/>
                    <a:pt x="0" y="24"/>
                    <a:pt x="12" y="12"/>
                  </a:cubicBezTo>
                  <a:cubicBezTo>
                    <a:pt x="23" y="0"/>
                    <a:pt x="42" y="0"/>
                    <a:pt x="54" y="12"/>
                  </a:cubicBezTo>
                  <a:cubicBezTo>
                    <a:pt x="65" y="23"/>
                    <a:pt x="65" y="42"/>
                    <a:pt x="54"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grpSp>
        <p:nvGrpSpPr>
          <p:cNvPr id="55" name="Group 22"/>
          <p:cNvGrpSpPr>
            <a:grpSpLocks noChangeAspect="1"/>
          </p:cNvGrpSpPr>
          <p:nvPr/>
        </p:nvGrpSpPr>
        <p:grpSpPr bwMode="auto">
          <a:xfrm>
            <a:off x="-205317" y="4228931"/>
            <a:ext cx="3198284" cy="755651"/>
            <a:chOff x="-97" y="2047"/>
            <a:chExt cx="1511" cy="357"/>
          </a:xfrm>
        </p:grpSpPr>
        <p:sp>
          <p:nvSpPr>
            <p:cNvPr id="56" name="Freeform 23"/>
            <p:cNvSpPr>
              <a:spLocks/>
            </p:cNvSpPr>
            <p:nvPr userDrawn="1"/>
          </p:nvSpPr>
          <p:spPr bwMode="auto">
            <a:xfrm>
              <a:off x="1181" y="2169"/>
              <a:ext cx="233" cy="235"/>
            </a:xfrm>
            <a:custGeom>
              <a:avLst/>
              <a:gdLst>
                <a:gd name="T0" fmla="*/ 54 w 642"/>
                <a:gd name="T1" fmla="*/ 390 h 642"/>
                <a:gd name="T2" fmla="*/ 54 w 642"/>
                <a:gd name="T3" fmla="*/ 390 h 642"/>
                <a:gd name="T4" fmla="*/ 390 w 642"/>
                <a:gd name="T5" fmla="*/ 55 h 642"/>
                <a:gd name="T6" fmla="*/ 587 w 642"/>
                <a:gd name="T7" fmla="*/ 55 h 642"/>
                <a:gd name="T8" fmla="*/ 587 w 642"/>
                <a:gd name="T9" fmla="*/ 252 h 642"/>
                <a:gd name="T10" fmla="*/ 251 w 642"/>
                <a:gd name="T11" fmla="*/ 588 h 642"/>
                <a:gd name="T12" fmla="*/ 54 w 642"/>
                <a:gd name="T13" fmla="*/ 588 h 642"/>
                <a:gd name="T14" fmla="*/ 54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4" y="390"/>
                  </a:moveTo>
                  <a:lnTo>
                    <a:pt x="54" y="390"/>
                  </a:lnTo>
                  <a:lnTo>
                    <a:pt x="390" y="55"/>
                  </a:lnTo>
                  <a:cubicBezTo>
                    <a:pt x="444" y="0"/>
                    <a:pt x="533" y="0"/>
                    <a:pt x="587" y="55"/>
                  </a:cubicBezTo>
                  <a:cubicBezTo>
                    <a:pt x="642" y="109"/>
                    <a:pt x="642" y="197"/>
                    <a:pt x="587" y="252"/>
                  </a:cubicBezTo>
                  <a:lnTo>
                    <a:pt x="251" y="588"/>
                  </a:lnTo>
                  <a:cubicBezTo>
                    <a:pt x="197" y="642"/>
                    <a:pt x="109" y="642"/>
                    <a:pt x="54" y="588"/>
                  </a:cubicBezTo>
                  <a:cubicBezTo>
                    <a:pt x="0" y="533"/>
                    <a:pt x="0" y="445"/>
                    <a:pt x="54" y="390"/>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7" name="Freeform 24"/>
            <p:cNvSpPr>
              <a:spLocks/>
            </p:cNvSpPr>
            <p:nvPr userDrawn="1"/>
          </p:nvSpPr>
          <p:spPr bwMode="auto">
            <a:xfrm>
              <a:off x="1347" y="2213"/>
              <a:ext cx="23" cy="24"/>
            </a:xfrm>
            <a:custGeom>
              <a:avLst/>
              <a:gdLst>
                <a:gd name="T0" fmla="*/ 12 w 65"/>
                <a:gd name="T1" fmla="*/ 53 h 65"/>
                <a:gd name="T2" fmla="*/ 12 w 65"/>
                <a:gd name="T3" fmla="*/ 53 h 65"/>
                <a:gd name="T4" fmla="*/ 12 w 65"/>
                <a:gd name="T5" fmla="*/ 11 h 65"/>
                <a:gd name="T6" fmla="*/ 54 w 65"/>
                <a:gd name="T7" fmla="*/ 11 h 65"/>
                <a:gd name="T8" fmla="*/ 54 w 65"/>
                <a:gd name="T9" fmla="*/ 53 h 65"/>
                <a:gd name="T10" fmla="*/ 12 w 65"/>
                <a:gd name="T11" fmla="*/ 53 h 65"/>
              </a:gdLst>
              <a:ahLst/>
              <a:cxnLst>
                <a:cxn ang="0">
                  <a:pos x="T0" y="T1"/>
                </a:cxn>
                <a:cxn ang="0">
                  <a:pos x="T2" y="T3"/>
                </a:cxn>
                <a:cxn ang="0">
                  <a:pos x="T4" y="T5"/>
                </a:cxn>
                <a:cxn ang="0">
                  <a:pos x="T6" y="T7"/>
                </a:cxn>
                <a:cxn ang="0">
                  <a:pos x="T8" y="T9"/>
                </a:cxn>
                <a:cxn ang="0">
                  <a:pos x="T10" y="T11"/>
                </a:cxn>
              </a:cxnLst>
              <a:rect l="0" t="0" r="r" b="b"/>
              <a:pathLst>
                <a:path w="65" h="65">
                  <a:moveTo>
                    <a:pt x="12" y="53"/>
                  </a:moveTo>
                  <a:lnTo>
                    <a:pt x="12" y="53"/>
                  </a:lnTo>
                  <a:cubicBezTo>
                    <a:pt x="0" y="42"/>
                    <a:pt x="0" y="23"/>
                    <a:pt x="12" y="11"/>
                  </a:cubicBezTo>
                  <a:cubicBezTo>
                    <a:pt x="23" y="0"/>
                    <a:pt x="42" y="0"/>
                    <a:pt x="54" y="11"/>
                  </a:cubicBezTo>
                  <a:cubicBezTo>
                    <a:pt x="65" y="23"/>
                    <a:pt x="65" y="41"/>
                    <a:pt x="54" y="53"/>
                  </a:cubicBezTo>
                  <a:cubicBezTo>
                    <a:pt x="42" y="65"/>
                    <a:pt x="23" y="65"/>
                    <a:pt x="12" y="5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8" name="Freeform 25"/>
            <p:cNvSpPr>
              <a:spLocks/>
            </p:cNvSpPr>
            <p:nvPr userDrawn="1"/>
          </p:nvSpPr>
          <p:spPr bwMode="auto">
            <a:xfrm>
              <a:off x="1181" y="2047"/>
              <a:ext cx="233" cy="234"/>
            </a:xfrm>
            <a:custGeom>
              <a:avLst/>
              <a:gdLst>
                <a:gd name="T0" fmla="*/ 251 w 642"/>
                <a:gd name="T1" fmla="*/ 55 h 642"/>
                <a:gd name="T2" fmla="*/ 251 w 642"/>
                <a:gd name="T3" fmla="*/ 55 h 642"/>
                <a:gd name="T4" fmla="*/ 587 w 642"/>
                <a:gd name="T5" fmla="*/ 391 h 642"/>
                <a:gd name="T6" fmla="*/ 587 w 642"/>
                <a:gd name="T7" fmla="*/ 588 h 642"/>
                <a:gd name="T8" fmla="*/ 390 w 642"/>
                <a:gd name="T9" fmla="*/ 588 h 642"/>
                <a:gd name="T10" fmla="*/ 54 w 642"/>
                <a:gd name="T11" fmla="*/ 252 h 642"/>
                <a:gd name="T12" fmla="*/ 54 w 642"/>
                <a:gd name="T13" fmla="*/ 55 h 642"/>
                <a:gd name="T14" fmla="*/ 251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1" y="55"/>
                  </a:moveTo>
                  <a:lnTo>
                    <a:pt x="251" y="55"/>
                  </a:lnTo>
                  <a:lnTo>
                    <a:pt x="587" y="391"/>
                  </a:lnTo>
                  <a:cubicBezTo>
                    <a:pt x="642" y="445"/>
                    <a:pt x="642" y="533"/>
                    <a:pt x="587" y="588"/>
                  </a:cubicBezTo>
                  <a:cubicBezTo>
                    <a:pt x="533" y="642"/>
                    <a:pt x="444" y="642"/>
                    <a:pt x="390" y="588"/>
                  </a:cubicBezTo>
                  <a:lnTo>
                    <a:pt x="54" y="252"/>
                  </a:lnTo>
                  <a:cubicBezTo>
                    <a:pt x="0" y="198"/>
                    <a:pt x="0" y="109"/>
                    <a:pt x="54" y="55"/>
                  </a:cubicBezTo>
                  <a:cubicBezTo>
                    <a:pt x="109" y="0"/>
                    <a:pt x="197" y="0"/>
                    <a:pt x="251" y="55"/>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9" name="Freeform 26"/>
            <p:cNvSpPr>
              <a:spLocks/>
            </p:cNvSpPr>
            <p:nvPr userDrawn="1"/>
          </p:nvSpPr>
          <p:spPr bwMode="auto">
            <a:xfrm>
              <a:off x="1347" y="2213"/>
              <a:ext cx="23" cy="24"/>
            </a:xfrm>
            <a:custGeom>
              <a:avLst/>
              <a:gdLst>
                <a:gd name="T0" fmla="*/ 12 w 65"/>
                <a:gd name="T1" fmla="*/ 11 h 65"/>
                <a:gd name="T2" fmla="*/ 12 w 65"/>
                <a:gd name="T3" fmla="*/ 11 h 65"/>
                <a:gd name="T4" fmla="*/ 54 w 65"/>
                <a:gd name="T5" fmla="*/ 11 h 65"/>
                <a:gd name="T6" fmla="*/ 54 w 65"/>
                <a:gd name="T7" fmla="*/ 53 h 65"/>
                <a:gd name="T8" fmla="*/ 12 w 65"/>
                <a:gd name="T9" fmla="*/ 53 h 65"/>
                <a:gd name="T10" fmla="*/ 12 w 65"/>
                <a:gd name="T11" fmla="*/ 11 h 65"/>
              </a:gdLst>
              <a:ahLst/>
              <a:cxnLst>
                <a:cxn ang="0">
                  <a:pos x="T0" y="T1"/>
                </a:cxn>
                <a:cxn ang="0">
                  <a:pos x="T2" y="T3"/>
                </a:cxn>
                <a:cxn ang="0">
                  <a:pos x="T4" y="T5"/>
                </a:cxn>
                <a:cxn ang="0">
                  <a:pos x="T6" y="T7"/>
                </a:cxn>
                <a:cxn ang="0">
                  <a:pos x="T8" y="T9"/>
                </a:cxn>
                <a:cxn ang="0">
                  <a:pos x="T10" y="T11"/>
                </a:cxn>
              </a:cxnLst>
              <a:rect l="0" t="0" r="r" b="b"/>
              <a:pathLst>
                <a:path w="65" h="65">
                  <a:moveTo>
                    <a:pt x="12" y="11"/>
                  </a:moveTo>
                  <a:lnTo>
                    <a:pt x="12" y="11"/>
                  </a:lnTo>
                  <a:cubicBezTo>
                    <a:pt x="23" y="0"/>
                    <a:pt x="42" y="0"/>
                    <a:pt x="54" y="11"/>
                  </a:cubicBezTo>
                  <a:cubicBezTo>
                    <a:pt x="65" y="23"/>
                    <a:pt x="65" y="41"/>
                    <a:pt x="54" y="53"/>
                  </a:cubicBezTo>
                  <a:cubicBezTo>
                    <a:pt x="42" y="65"/>
                    <a:pt x="23" y="65"/>
                    <a:pt x="12" y="53"/>
                  </a:cubicBezTo>
                  <a:cubicBezTo>
                    <a:pt x="0" y="42"/>
                    <a:pt x="0" y="23"/>
                    <a:pt x="12" y="11"/>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60" name="Freeform 27"/>
            <p:cNvSpPr>
              <a:spLocks/>
            </p:cNvSpPr>
            <p:nvPr userDrawn="1"/>
          </p:nvSpPr>
          <p:spPr bwMode="auto">
            <a:xfrm>
              <a:off x="-97" y="2174"/>
              <a:ext cx="1506" cy="102"/>
            </a:xfrm>
            <a:custGeom>
              <a:avLst/>
              <a:gdLst>
                <a:gd name="T0" fmla="*/ 41 w 4143"/>
                <a:gd name="T1" fmla="*/ 238 h 279"/>
                <a:gd name="T2" fmla="*/ 41 w 4143"/>
                <a:gd name="T3" fmla="*/ 238 h 279"/>
                <a:gd name="T4" fmla="*/ 0 w 4143"/>
                <a:gd name="T5" fmla="*/ 139 h 279"/>
                <a:gd name="T6" fmla="*/ 140 w 4143"/>
                <a:gd name="T7" fmla="*/ 0 h 279"/>
                <a:gd name="T8" fmla="*/ 4004 w 4143"/>
                <a:gd name="T9" fmla="*/ 0 h 279"/>
                <a:gd name="T10" fmla="*/ 4143 w 4143"/>
                <a:gd name="T11" fmla="*/ 139 h 279"/>
                <a:gd name="T12" fmla="*/ 4004 w 4143"/>
                <a:gd name="T13" fmla="*/ 279 h 279"/>
                <a:gd name="T14" fmla="*/ 140 w 4143"/>
                <a:gd name="T15" fmla="*/ 279 h 279"/>
                <a:gd name="T16" fmla="*/ 41 w 4143"/>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3" h="279">
                  <a:moveTo>
                    <a:pt x="41" y="238"/>
                  </a:moveTo>
                  <a:lnTo>
                    <a:pt x="41" y="238"/>
                  </a:lnTo>
                  <a:cubicBezTo>
                    <a:pt x="16" y="213"/>
                    <a:pt x="0" y="178"/>
                    <a:pt x="0" y="139"/>
                  </a:cubicBezTo>
                  <a:cubicBezTo>
                    <a:pt x="0" y="62"/>
                    <a:pt x="63" y="0"/>
                    <a:pt x="140" y="0"/>
                  </a:cubicBezTo>
                  <a:lnTo>
                    <a:pt x="4004" y="0"/>
                  </a:lnTo>
                  <a:cubicBezTo>
                    <a:pt x="4081" y="0"/>
                    <a:pt x="4143" y="62"/>
                    <a:pt x="4143" y="139"/>
                  </a:cubicBezTo>
                  <a:cubicBezTo>
                    <a:pt x="4143" y="216"/>
                    <a:pt x="4081" y="279"/>
                    <a:pt x="4004" y="279"/>
                  </a:cubicBezTo>
                  <a:lnTo>
                    <a:pt x="140" y="279"/>
                  </a:lnTo>
                  <a:cubicBezTo>
                    <a:pt x="101" y="279"/>
                    <a:pt x="66" y="263"/>
                    <a:pt x="41" y="238"/>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61" name="Freeform 28"/>
            <p:cNvSpPr>
              <a:spLocks/>
            </p:cNvSpPr>
            <p:nvPr userDrawn="1"/>
          </p:nvSpPr>
          <p:spPr bwMode="auto">
            <a:xfrm>
              <a:off x="1347" y="2213"/>
              <a:ext cx="23" cy="24"/>
            </a:xfrm>
            <a:custGeom>
              <a:avLst/>
              <a:gdLst>
                <a:gd name="T0" fmla="*/ 54 w 65"/>
                <a:gd name="T1" fmla="*/ 53 h 65"/>
                <a:gd name="T2" fmla="*/ 54 w 65"/>
                <a:gd name="T3" fmla="*/ 53 h 65"/>
                <a:gd name="T4" fmla="*/ 12 w 65"/>
                <a:gd name="T5" fmla="*/ 53 h 65"/>
                <a:gd name="T6" fmla="*/ 12 w 65"/>
                <a:gd name="T7" fmla="*/ 11 h 65"/>
                <a:gd name="T8" fmla="*/ 53 w 65"/>
                <a:gd name="T9" fmla="*/ 11 h 65"/>
                <a:gd name="T10" fmla="*/ 54 w 65"/>
                <a:gd name="T11" fmla="*/ 53 h 65"/>
              </a:gdLst>
              <a:ahLst/>
              <a:cxnLst>
                <a:cxn ang="0">
                  <a:pos x="T0" y="T1"/>
                </a:cxn>
                <a:cxn ang="0">
                  <a:pos x="T2" y="T3"/>
                </a:cxn>
                <a:cxn ang="0">
                  <a:pos x="T4" y="T5"/>
                </a:cxn>
                <a:cxn ang="0">
                  <a:pos x="T6" y="T7"/>
                </a:cxn>
                <a:cxn ang="0">
                  <a:pos x="T8" y="T9"/>
                </a:cxn>
                <a:cxn ang="0">
                  <a:pos x="T10" y="T11"/>
                </a:cxn>
              </a:cxnLst>
              <a:rect l="0" t="0" r="r" b="b"/>
              <a:pathLst>
                <a:path w="65" h="65">
                  <a:moveTo>
                    <a:pt x="54" y="53"/>
                  </a:moveTo>
                  <a:lnTo>
                    <a:pt x="54" y="53"/>
                  </a:lnTo>
                  <a:cubicBezTo>
                    <a:pt x="42" y="65"/>
                    <a:pt x="23" y="65"/>
                    <a:pt x="12" y="53"/>
                  </a:cubicBezTo>
                  <a:cubicBezTo>
                    <a:pt x="0" y="42"/>
                    <a:pt x="0" y="23"/>
                    <a:pt x="12" y="11"/>
                  </a:cubicBezTo>
                  <a:cubicBezTo>
                    <a:pt x="23" y="0"/>
                    <a:pt x="42" y="0"/>
                    <a:pt x="53" y="11"/>
                  </a:cubicBezTo>
                  <a:cubicBezTo>
                    <a:pt x="65" y="23"/>
                    <a:pt x="65" y="41"/>
                    <a:pt x="54" y="5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spTree>
    <p:extLst>
      <p:ext uri="{BB962C8B-B14F-4D97-AF65-F5344CB8AC3E}">
        <p14:creationId xmlns:p14="http://schemas.microsoft.com/office/powerpoint/2010/main" val="364761468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Stort citat">
    <p:bg>
      <p:bgPr>
        <a:solidFill>
          <a:srgbClr val="421761"/>
        </a:solidFill>
        <a:effectLst/>
      </p:bgPr>
    </p:bg>
    <p:spTree>
      <p:nvGrpSpPr>
        <p:cNvPr id="1" name=""/>
        <p:cNvGrpSpPr/>
        <p:nvPr/>
      </p:nvGrpSpPr>
      <p:grpSpPr>
        <a:xfrm>
          <a:off x="0" y="0"/>
          <a:ext cx="0" cy="0"/>
          <a:chOff x="0" y="0"/>
          <a:chExt cx="0" cy="0"/>
        </a:xfrm>
      </p:grpSpPr>
      <p:sp>
        <p:nvSpPr>
          <p:cNvPr id="3" name="Rubrik 2"/>
          <p:cNvSpPr>
            <a:spLocks noGrp="1"/>
          </p:cNvSpPr>
          <p:nvPr>
            <p:ph type="title" hasCustomPrompt="1"/>
          </p:nvPr>
        </p:nvSpPr>
        <p:spPr>
          <a:xfrm>
            <a:off x="575734" y="691665"/>
            <a:ext cx="8694389" cy="2736851"/>
          </a:xfrm>
        </p:spPr>
        <p:txBody>
          <a:bodyPr vert="horz" wrap="square" lIns="0" tIns="0" rIns="0" bIns="0" rtlCol="0">
            <a:normAutofit/>
          </a:bodyPr>
          <a:lstStyle>
            <a:lvl1pPr>
              <a:defRPr lang="sv-SE" sz="5333">
                <a:solidFill>
                  <a:schemeClr val="accent3"/>
                </a:solidFill>
                <a:ea typeface="+mn-ea"/>
                <a:cs typeface="+mn-cs"/>
              </a:defRPr>
            </a:lvl1pPr>
          </a:lstStyle>
          <a:p>
            <a:pPr lvl="0"/>
            <a:r>
              <a:rPr lang="sv-SE" dirty="0"/>
              <a:t>En rubrik, citat eller annan text som kan dras upp i större storlek</a:t>
            </a:r>
          </a:p>
        </p:txBody>
      </p:sp>
      <p:sp>
        <p:nvSpPr>
          <p:cNvPr id="12" name="Platshållare för text 11"/>
          <p:cNvSpPr>
            <a:spLocks noGrp="1"/>
          </p:cNvSpPr>
          <p:nvPr>
            <p:ph type="body" sz="quarter" idx="20" hasCustomPrompt="1"/>
          </p:nvPr>
        </p:nvSpPr>
        <p:spPr>
          <a:xfrm>
            <a:off x="575733" y="3793067"/>
            <a:ext cx="5520267" cy="2131484"/>
          </a:xfrm>
        </p:spPr>
        <p:txBody>
          <a:bodyPr>
            <a:noAutofit/>
          </a:bodyPr>
          <a:lstStyle>
            <a:lvl1pPr>
              <a:defRPr sz="2400"/>
            </a:lvl1pPr>
            <a:lvl2pPr>
              <a:defRPr sz="2400"/>
            </a:lvl2pPr>
            <a:lvl3pPr>
              <a:defRPr sz="2400"/>
            </a:lvl3pPr>
            <a:lvl4pPr>
              <a:defRPr sz="2400"/>
            </a:lvl4pPr>
            <a:lvl5pPr>
              <a:defRPr sz="2400"/>
            </a:lvl5pPr>
          </a:lstStyle>
          <a:p>
            <a:pPr lvl="0"/>
            <a:r>
              <a:rPr lang="sv-SE" dirty="0"/>
              <a:t>Punktlista eller brödtext 18 pt, max 4 rader</a:t>
            </a:r>
          </a:p>
        </p:txBody>
      </p:sp>
      <p:sp>
        <p:nvSpPr>
          <p:cNvPr id="2" name="Platshållare för datum 1"/>
          <p:cNvSpPr>
            <a:spLocks noGrp="1"/>
          </p:cNvSpPr>
          <p:nvPr>
            <p:ph type="dt" sz="half" idx="21"/>
          </p:nvPr>
        </p:nvSpPr>
        <p:spPr/>
        <p:txBody>
          <a:bodyPr/>
          <a:lstStyle/>
          <a:p>
            <a:fld id="{5B0CADB0-D930-4EAF-8138-FEF0ED7EFD2B}" type="datetimeFigureOut">
              <a:rPr lang="sv-SE" smtClean="0"/>
              <a:t>2018-06-13</a:t>
            </a:fld>
            <a:endParaRPr lang="sv-SE"/>
          </a:p>
        </p:txBody>
      </p:sp>
      <p:sp>
        <p:nvSpPr>
          <p:cNvPr id="4" name="Platshållare för sidfot 3"/>
          <p:cNvSpPr>
            <a:spLocks noGrp="1"/>
          </p:cNvSpPr>
          <p:nvPr>
            <p:ph type="ftr" sz="quarter" idx="22"/>
          </p:nvPr>
        </p:nvSpPr>
        <p:spPr/>
        <p:txBody>
          <a:bodyPr/>
          <a:lstStyle/>
          <a:p>
            <a:endParaRPr lang="sv-SE"/>
          </a:p>
        </p:txBody>
      </p:sp>
      <p:sp>
        <p:nvSpPr>
          <p:cNvPr id="5" name="Platshållare för bildnummer 4"/>
          <p:cNvSpPr>
            <a:spLocks noGrp="1"/>
          </p:cNvSpPr>
          <p:nvPr>
            <p:ph type="sldNum" sz="quarter" idx="23"/>
          </p:nvPr>
        </p:nvSpPr>
        <p:spPr/>
        <p:txBody>
          <a:bodyPr/>
          <a:lstStyle/>
          <a:p>
            <a:fld id="{379996A0-856E-4291-9A5A-5F33141381EF}" type="slidenum">
              <a:rPr lang="sv-SE" smtClean="0"/>
              <a:t>‹#›</a:t>
            </a:fld>
            <a:endParaRPr lang="sv-SE"/>
          </a:p>
        </p:txBody>
      </p:sp>
    </p:spTree>
    <p:extLst>
      <p:ext uri="{BB962C8B-B14F-4D97-AF65-F5344CB8AC3E}">
        <p14:creationId xmlns:p14="http://schemas.microsoft.com/office/powerpoint/2010/main" val="1967770794"/>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Stort citat vit">
    <p:spTree>
      <p:nvGrpSpPr>
        <p:cNvPr id="1" name=""/>
        <p:cNvGrpSpPr/>
        <p:nvPr/>
      </p:nvGrpSpPr>
      <p:grpSpPr>
        <a:xfrm>
          <a:off x="0" y="0"/>
          <a:ext cx="0" cy="0"/>
          <a:chOff x="0" y="0"/>
          <a:chExt cx="0" cy="0"/>
        </a:xfrm>
      </p:grpSpPr>
      <p:sp>
        <p:nvSpPr>
          <p:cNvPr id="14" name="Rubrik 13"/>
          <p:cNvSpPr>
            <a:spLocks noGrp="1"/>
          </p:cNvSpPr>
          <p:nvPr>
            <p:ph type="title" hasCustomPrompt="1"/>
          </p:nvPr>
        </p:nvSpPr>
        <p:spPr>
          <a:xfrm>
            <a:off x="575734" y="691665"/>
            <a:ext cx="8694389" cy="2736851"/>
          </a:xfrm>
        </p:spPr>
        <p:txBody>
          <a:bodyPr vert="horz" wrap="square" lIns="0" tIns="0" rIns="0" bIns="0" rtlCol="0">
            <a:normAutofit/>
          </a:bodyPr>
          <a:lstStyle>
            <a:lvl1pPr>
              <a:defRPr lang="sv-SE" sz="5333">
                <a:solidFill>
                  <a:srgbClr val="421761"/>
                </a:solidFill>
                <a:ea typeface="+mn-ea"/>
                <a:cs typeface="+mn-cs"/>
              </a:defRPr>
            </a:lvl1pPr>
          </a:lstStyle>
          <a:p>
            <a:pPr lvl="0"/>
            <a:r>
              <a:rPr lang="sv-SE" dirty="0"/>
              <a:t>En rubrik, citat eller annan text som kan dras upp i större storlek</a:t>
            </a:r>
          </a:p>
        </p:txBody>
      </p:sp>
      <p:sp>
        <p:nvSpPr>
          <p:cNvPr id="16" name="Platshållare för text 15"/>
          <p:cNvSpPr>
            <a:spLocks noGrp="1"/>
          </p:cNvSpPr>
          <p:nvPr>
            <p:ph type="body" sz="quarter" idx="20" hasCustomPrompt="1"/>
          </p:nvPr>
        </p:nvSpPr>
        <p:spPr>
          <a:xfrm>
            <a:off x="575733" y="3793067"/>
            <a:ext cx="5520267" cy="2131484"/>
          </a:xfrm>
        </p:spPr>
        <p:txBody>
          <a:bodyPr vert="horz" wrap="square" lIns="0" tIns="0" rIns="0" bIns="0" rtlCol="0">
            <a:noAutofit/>
          </a:bodyPr>
          <a:lstStyle>
            <a:lvl1pPr>
              <a:defRPr lang="sv-SE" sz="2400" dirty="0"/>
            </a:lvl1pPr>
            <a:lvl2pPr>
              <a:defRPr lang="sv-SE" sz="2400" dirty="0"/>
            </a:lvl2pPr>
            <a:lvl3pPr>
              <a:defRPr lang="sv-SE" sz="2400" dirty="0"/>
            </a:lvl3pPr>
            <a:lvl4pPr>
              <a:defRPr lang="sv-SE" sz="2400" dirty="0"/>
            </a:lvl4pPr>
            <a:lvl5pPr>
              <a:defRPr lang="sv-SE" sz="2400" dirty="0"/>
            </a:lvl5pPr>
          </a:lstStyle>
          <a:p>
            <a:pPr lvl="0"/>
            <a:r>
              <a:rPr lang="sv-SE" dirty="0"/>
              <a:t>Punktlista eller brödtext 18 pt, max 4 rader</a:t>
            </a:r>
          </a:p>
        </p:txBody>
      </p:sp>
      <p:sp>
        <p:nvSpPr>
          <p:cNvPr id="2" name="Platshållare för datum 1"/>
          <p:cNvSpPr>
            <a:spLocks noGrp="1"/>
          </p:cNvSpPr>
          <p:nvPr>
            <p:ph type="dt" sz="half" idx="21"/>
          </p:nvPr>
        </p:nvSpPr>
        <p:spPr/>
        <p:txBody>
          <a:bodyPr/>
          <a:lstStyle/>
          <a:p>
            <a:fld id="{5B0CADB0-D930-4EAF-8138-FEF0ED7EFD2B}" type="datetimeFigureOut">
              <a:rPr lang="sv-SE" smtClean="0"/>
              <a:t>2018-06-13</a:t>
            </a:fld>
            <a:endParaRPr lang="sv-SE"/>
          </a:p>
        </p:txBody>
      </p:sp>
      <p:sp>
        <p:nvSpPr>
          <p:cNvPr id="3" name="Platshållare för sidfot 2"/>
          <p:cNvSpPr>
            <a:spLocks noGrp="1"/>
          </p:cNvSpPr>
          <p:nvPr>
            <p:ph type="ftr" sz="quarter" idx="22"/>
          </p:nvPr>
        </p:nvSpPr>
        <p:spPr/>
        <p:txBody>
          <a:bodyPr/>
          <a:lstStyle/>
          <a:p>
            <a:endParaRPr lang="sv-SE"/>
          </a:p>
        </p:txBody>
      </p:sp>
      <p:sp>
        <p:nvSpPr>
          <p:cNvPr id="4" name="Platshållare för bildnummer 3"/>
          <p:cNvSpPr>
            <a:spLocks noGrp="1"/>
          </p:cNvSpPr>
          <p:nvPr>
            <p:ph type="sldNum" sz="quarter" idx="23"/>
          </p:nvPr>
        </p:nvSpPr>
        <p:spPr/>
        <p:txBody>
          <a:bodyPr/>
          <a:lstStyle/>
          <a:p>
            <a:fld id="{379996A0-856E-4291-9A5A-5F33141381EF}" type="slidenum">
              <a:rPr lang="sv-SE" smtClean="0"/>
              <a:t>‹#›</a:t>
            </a:fld>
            <a:endParaRPr lang="sv-SE"/>
          </a:p>
        </p:txBody>
      </p:sp>
    </p:spTree>
    <p:extLst>
      <p:ext uri="{BB962C8B-B14F-4D97-AF65-F5344CB8AC3E}">
        <p14:creationId xmlns:p14="http://schemas.microsoft.com/office/powerpoint/2010/main" val="3492077900"/>
      </p:ext>
    </p:extLst>
  </p:cSld>
  <p:clrMapOvr>
    <a:masterClrMapping/>
  </p:clrMapOvr>
  <p:extLst mod="1">
    <p:ext uri="{DCECCB84-F9BA-43D5-87BE-67443E8EF086}">
      <p15:sldGuideLst xmlns:p15="http://schemas.microsoft.com/office/powerpoint/2012/main">
        <p15:guide id="1" pos="2880">
          <p15:clr>
            <a:srgbClr val="FBAE40"/>
          </p15:clr>
        </p15:guide>
        <p15:guide id="2" pos="272">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Stort citat med bild vit">
    <p:spTree>
      <p:nvGrpSpPr>
        <p:cNvPr id="1" name=""/>
        <p:cNvGrpSpPr/>
        <p:nvPr/>
      </p:nvGrpSpPr>
      <p:grpSpPr>
        <a:xfrm>
          <a:off x="0" y="0"/>
          <a:ext cx="0" cy="0"/>
          <a:chOff x="0" y="0"/>
          <a:chExt cx="0" cy="0"/>
        </a:xfrm>
      </p:grpSpPr>
      <p:sp>
        <p:nvSpPr>
          <p:cNvPr id="8" name="Platshållare för bild 2"/>
          <p:cNvSpPr>
            <a:spLocks noGrp="1"/>
          </p:cNvSpPr>
          <p:nvPr>
            <p:ph type="pic" sz="quarter" idx="23" hasCustomPrompt="1"/>
          </p:nvPr>
        </p:nvSpPr>
        <p:spPr>
          <a:xfrm>
            <a:off x="7247467" y="1"/>
            <a:ext cx="4944532" cy="5924551"/>
          </a:xfrm>
          <a:prstGeom prst="rect">
            <a:avLst/>
          </a:prstGeom>
          <a:solidFill>
            <a:schemeClr val="bg2"/>
          </a:solidFill>
        </p:spPr>
        <p:txBody>
          <a:bodyPr lIns="72000" tIns="72000" rIns="72000"/>
          <a:lstStyle>
            <a:lvl1pPr marL="0" indent="0">
              <a:buNone/>
              <a:defRPr>
                <a:latin typeface="+mj-lt"/>
              </a:defRPr>
            </a:lvl1pPr>
          </a:lstStyle>
          <a:p>
            <a:r>
              <a:rPr lang="sv-SE" dirty="0">
                <a:latin typeface="+mj-lt"/>
              </a:rPr>
              <a:t>Bildobjekt</a:t>
            </a:r>
            <a:endParaRPr lang="sv-SE" dirty="0"/>
          </a:p>
        </p:txBody>
      </p:sp>
      <p:sp>
        <p:nvSpPr>
          <p:cNvPr id="10" name="Rubrik 9"/>
          <p:cNvSpPr>
            <a:spLocks noGrp="1"/>
          </p:cNvSpPr>
          <p:nvPr>
            <p:ph type="title" hasCustomPrompt="1"/>
          </p:nvPr>
        </p:nvSpPr>
        <p:spPr>
          <a:xfrm>
            <a:off x="575733" y="691666"/>
            <a:ext cx="5520267" cy="5223087"/>
          </a:xfrm>
        </p:spPr>
        <p:txBody>
          <a:bodyPr vert="horz" wrap="square" lIns="0" tIns="0" rIns="0" bIns="0" rtlCol="0">
            <a:normAutofit/>
          </a:bodyPr>
          <a:lstStyle>
            <a:lvl1pPr>
              <a:defRPr lang="sv-SE" sz="5333">
                <a:solidFill>
                  <a:srgbClr val="421761"/>
                </a:solidFill>
                <a:ea typeface="+mn-ea"/>
                <a:cs typeface="+mn-cs"/>
              </a:defRPr>
            </a:lvl1pPr>
          </a:lstStyle>
          <a:p>
            <a:pPr lvl="0"/>
            <a:r>
              <a:rPr lang="sv-SE" dirty="0"/>
              <a:t>En rubrik, citat eller annan text som kan dras upp i större storlek</a:t>
            </a:r>
          </a:p>
        </p:txBody>
      </p:sp>
      <p:sp>
        <p:nvSpPr>
          <p:cNvPr id="2" name="Platshållare för datum 1"/>
          <p:cNvSpPr>
            <a:spLocks noGrp="1"/>
          </p:cNvSpPr>
          <p:nvPr>
            <p:ph type="dt" sz="half" idx="24"/>
          </p:nvPr>
        </p:nvSpPr>
        <p:spPr/>
        <p:txBody>
          <a:bodyPr/>
          <a:lstStyle/>
          <a:p>
            <a:fld id="{5B0CADB0-D930-4EAF-8138-FEF0ED7EFD2B}" type="datetimeFigureOut">
              <a:rPr lang="sv-SE" smtClean="0"/>
              <a:t>2018-06-13</a:t>
            </a:fld>
            <a:endParaRPr lang="sv-SE"/>
          </a:p>
        </p:txBody>
      </p:sp>
      <p:sp>
        <p:nvSpPr>
          <p:cNvPr id="3" name="Platshållare för sidfot 2"/>
          <p:cNvSpPr>
            <a:spLocks noGrp="1"/>
          </p:cNvSpPr>
          <p:nvPr>
            <p:ph type="ftr" sz="quarter" idx="25"/>
          </p:nvPr>
        </p:nvSpPr>
        <p:spPr/>
        <p:txBody>
          <a:bodyPr/>
          <a:lstStyle/>
          <a:p>
            <a:endParaRPr lang="sv-SE"/>
          </a:p>
        </p:txBody>
      </p:sp>
      <p:sp>
        <p:nvSpPr>
          <p:cNvPr id="4" name="Platshållare för bildnummer 3"/>
          <p:cNvSpPr>
            <a:spLocks noGrp="1"/>
          </p:cNvSpPr>
          <p:nvPr>
            <p:ph type="sldNum" sz="quarter" idx="26"/>
          </p:nvPr>
        </p:nvSpPr>
        <p:spPr/>
        <p:txBody>
          <a:bodyPr/>
          <a:lstStyle/>
          <a:p>
            <a:fld id="{379996A0-856E-4291-9A5A-5F33141381EF}" type="slidenum">
              <a:rPr lang="sv-SE" smtClean="0"/>
              <a:t>‹#›</a:t>
            </a:fld>
            <a:endParaRPr lang="sv-SE"/>
          </a:p>
        </p:txBody>
      </p:sp>
    </p:spTree>
    <p:extLst>
      <p:ext uri="{BB962C8B-B14F-4D97-AF65-F5344CB8AC3E}">
        <p14:creationId xmlns:p14="http://schemas.microsoft.com/office/powerpoint/2010/main" val="3305562530"/>
      </p:ext>
    </p:extLst>
  </p:cSld>
  <p:clrMapOvr>
    <a:masterClrMapping/>
  </p:clrMapOvr>
  <p:extLst mod="1">
    <p:ext uri="{DCECCB84-F9BA-43D5-87BE-67443E8EF086}">
      <p15:sldGuideLst xmlns:p15="http://schemas.microsoft.com/office/powerpoint/2012/main">
        <p15:guide id="2" pos="272">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Stort citat med bild">
    <p:bg>
      <p:bgPr>
        <a:solidFill>
          <a:srgbClr val="421761"/>
        </a:solidFill>
        <a:effectLst/>
      </p:bgPr>
    </p:bg>
    <p:spTree>
      <p:nvGrpSpPr>
        <p:cNvPr id="1" name=""/>
        <p:cNvGrpSpPr/>
        <p:nvPr/>
      </p:nvGrpSpPr>
      <p:grpSpPr>
        <a:xfrm>
          <a:off x="0" y="0"/>
          <a:ext cx="0" cy="0"/>
          <a:chOff x="0" y="0"/>
          <a:chExt cx="0" cy="0"/>
        </a:xfrm>
      </p:grpSpPr>
      <p:sp>
        <p:nvSpPr>
          <p:cNvPr id="3" name="Rubrik 2"/>
          <p:cNvSpPr>
            <a:spLocks noGrp="1"/>
          </p:cNvSpPr>
          <p:nvPr>
            <p:ph type="title" hasCustomPrompt="1"/>
          </p:nvPr>
        </p:nvSpPr>
        <p:spPr>
          <a:xfrm>
            <a:off x="575733" y="691665"/>
            <a:ext cx="5520267" cy="5232400"/>
          </a:xfrm>
        </p:spPr>
        <p:txBody>
          <a:bodyPr vert="horz" wrap="square" lIns="0" tIns="0" rIns="0" bIns="0" rtlCol="0">
            <a:normAutofit/>
          </a:bodyPr>
          <a:lstStyle>
            <a:lvl1pPr>
              <a:defRPr lang="sv-SE" sz="5333">
                <a:solidFill>
                  <a:schemeClr val="accent3"/>
                </a:solidFill>
                <a:ea typeface="+mn-ea"/>
                <a:cs typeface="+mn-cs"/>
              </a:defRPr>
            </a:lvl1pPr>
          </a:lstStyle>
          <a:p>
            <a:pPr lvl="0"/>
            <a:r>
              <a:rPr lang="sv-SE" dirty="0"/>
              <a:t>En rubrik, citat eller annan text som kan dras upp i större storlek</a:t>
            </a:r>
          </a:p>
        </p:txBody>
      </p:sp>
      <p:sp>
        <p:nvSpPr>
          <p:cNvPr id="7" name="Platshållare för bild 2"/>
          <p:cNvSpPr>
            <a:spLocks noGrp="1"/>
          </p:cNvSpPr>
          <p:nvPr>
            <p:ph type="pic" sz="quarter" idx="24" hasCustomPrompt="1"/>
          </p:nvPr>
        </p:nvSpPr>
        <p:spPr>
          <a:xfrm>
            <a:off x="7247467" y="1"/>
            <a:ext cx="4944532" cy="5924551"/>
          </a:xfrm>
          <a:prstGeom prst="rect">
            <a:avLst/>
          </a:prstGeom>
          <a:solidFill>
            <a:schemeClr val="tx2"/>
          </a:solidFill>
        </p:spPr>
        <p:txBody>
          <a:bodyPr lIns="72000" tIns="72000" rIns="72000"/>
          <a:lstStyle>
            <a:lvl1pPr marL="0" indent="0">
              <a:buNone/>
              <a:defRPr>
                <a:solidFill>
                  <a:schemeClr val="bg1"/>
                </a:solidFill>
                <a:latin typeface="+mj-lt"/>
              </a:defRPr>
            </a:lvl1pPr>
          </a:lstStyle>
          <a:p>
            <a:r>
              <a:rPr lang="sv-SE" dirty="0">
                <a:latin typeface="+mj-lt"/>
              </a:rPr>
              <a:t>Bildobjekt</a:t>
            </a:r>
            <a:endParaRPr lang="sv-SE" dirty="0"/>
          </a:p>
        </p:txBody>
      </p:sp>
      <p:sp>
        <p:nvSpPr>
          <p:cNvPr id="2" name="Platshållare för datum 1"/>
          <p:cNvSpPr>
            <a:spLocks noGrp="1"/>
          </p:cNvSpPr>
          <p:nvPr>
            <p:ph type="dt" sz="half" idx="25"/>
          </p:nvPr>
        </p:nvSpPr>
        <p:spPr/>
        <p:txBody>
          <a:bodyPr/>
          <a:lstStyle/>
          <a:p>
            <a:fld id="{5B0CADB0-D930-4EAF-8138-FEF0ED7EFD2B}" type="datetimeFigureOut">
              <a:rPr lang="sv-SE" smtClean="0"/>
              <a:t>2018-06-13</a:t>
            </a:fld>
            <a:endParaRPr lang="sv-SE"/>
          </a:p>
        </p:txBody>
      </p:sp>
      <p:sp>
        <p:nvSpPr>
          <p:cNvPr id="4" name="Platshållare för sidfot 3"/>
          <p:cNvSpPr>
            <a:spLocks noGrp="1"/>
          </p:cNvSpPr>
          <p:nvPr>
            <p:ph type="ftr" sz="quarter" idx="26"/>
          </p:nvPr>
        </p:nvSpPr>
        <p:spPr/>
        <p:txBody>
          <a:bodyPr/>
          <a:lstStyle/>
          <a:p>
            <a:endParaRPr lang="sv-SE"/>
          </a:p>
        </p:txBody>
      </p:sp>
      <p:sp>
        <p:nvSpPr>
          <p:cNvPr id="5" name="Platshållare för bildnummer 4"/>
          <p:cNvSpPr>
            <a:spLocks noGrp="1"/>
          </p:cNvSpPr>
          <p:nvPr>
            <p:ph type="sldNum" sz="quarter" idx="27"/>
          </p:nvPr>
        </p:nvSpPr>
        <p:spPr/>
        <p:txBody>
          <a:bodyPr/>
          <a:lstStyle/>
          <a:p>
            <a:fld id="{379996A0-856E-4291-9A5A-5F33141381EF}" type="slidenum">
              <a:rPr lang="sv-SE" smtClean="0"/>
              <a:t>‹#›</a:t>
            </a:fld>
            <a:endParaRPr lang="sv-SE"/>
          </a:p>
        </p:txBody>
      </p:sp>
    </p:spTree>
    <p:extLst>
      <p:ext uri="{BB962C8B-B14F-4D97-AF65-F5344CB8AC3E}">
        <p14:creationId xmlns:p14="http://schemas.microsoft.com/office/powerpoint/2010/main" val="2696807483"/>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4 bilder och text">
    <p:bg>
      <p:bgRef idx="1001">
        <a:schemeClr val="bg1"/>
      </p:bgRef>
    </p:bg>
    <p:spTree>
      <p:nvGrpSpPr>
        <p:cNvPr id="1" name=""/>
        <p:cNvGrpSpPr/>
        <p:nvPr/>
      </p:nvGrpSpPr>
      <p:grpSpPr>
        <a:xfrm>
          <a:off x="0" y="0"/>
          <a:ext cx="0" cy="0"/>
          <a:chOff x="0" y="0"/>
          <a:chExt cx="0" cy="0"/>
        </a:xfrm>
      </p:grpSpPr>
      <p:sp>
        <p:nvSpPr>
          <p:cNvPr id="13" name="Platshållare för text 12"/>
          <p:cNvSpPr>
            <a:spLocks noGrp="1"/>
          </p:cNvSpPr>
          <p:nvPr>
            <p:ph type="body" sz="quarter" idx="10" hasCustomPrompt="1"/>
          </p:nvPr>
        </p:nvSpPr>
        <p:spPr>
          <a:xfrm>
            <a:off x="575734" y="691665"/>
            <a:ext cx="11040533" cy="768000"/>
          </a:xfrm>
          <a:prstGeom prst="rect">
            <a:avLst/>
          </a:prstGeom>
        </p:spPr>
        <p:txBody>
          <a:bodyPr/>
          <a:lstStyle>
            <a:lvl1pPr marL="0" indent="0" algn="l">
              <a:buNone/>
              <a:defRPr sz="3200" b="0">
                <a:solidFill>
                  <a:srgbClr val="42176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Överrubrik 24 pt</a:t>
            </a:r>
          </a:p>
        </p:txBody>
      </p:sp>
      <p:sp>
        <p:nvSpPr>
          <p:cNvPr id="24" name="Platshållare för bild 2"/>
          <p:cNvSpPr>
            <a:spLocks noGrp="1"/>
          </p:cNvSpPr>
          <p:nvPr>
            <p:ph type="pic" sz="quarter" idx="24"/>
          </p:nvPr>
        </p:nvSpPr>
        <p:spPr>
          <a:xfrm>
            <a:off x="575734" y="2271563"/>
            <a:ext cx="2568519" cy="1783883"/>
          </a:xfrm>
          <a:prstGeom prst="rect">
            <a:avLst/>
          </a:prstGeom>
          <a:solidFill>
            <a:schemeClr val="bg2"/>
          </a:solidFill>
        </p:spPr>
        <p:txBody>
          <a:bodyPr lIns="72000" tIns="72000" rIns="72000" bIns="72000">
            <a:normAutofit/>
          </a:bodyPr>
          <a:lstStyle>
            <a:lvl1pPr marL="0" indent="0">
              <a:buNone/>
              <a:defRPr sz="1333">
                <a:latin typeface="+mj-lt"/>
              </a:defRPr>
            </a:lvl1pPr>
          </a:lstStyle>
          <a:p>
            <a:r>
              <a:rPr lang="sv-SE" smtClean="0"/>
              <a:t>Klicka på ikonen för att lägga till en bild</a:t>
            </a:r>
            <a:endParaRPr lang="sv-SE" dirty="0"/>
          </a:p>
        </p:txBody>
      </p:sp>
      <p:sp>
        <p:nvSpPr>
          <p:cNvPr id="18" name="Platshållare för bild 2"/>
          <p:cNvSpPr>
            <a:spLocks noGrp="1"/>
          </p:cNvSpPr>
          <p:nvPr>
            <p:ph type="pic" sz="quarter" idx="34"/>
          </p:nvPr>
        </p:nvSpPr>
        <p:spPr>
          <a:xfrm>
            <a:off x="3373475" y="2271563"/>
            <a:ext cx="2568519" cy="1783883"/>
          </a:xfrm>
          <a:prstGeom prst="rect">
            <a:avLst/>
          </a:prstGeom>
          <a:solidFill>
            <a:schemeClr val="bg2"/>
          </a:solidFill>
        </p:spPr>
        <p:txBody>
          <a:bodyPr lIns="72000" tIns="72000" rIns="72000" bIns="72000">
            <a:normAutofit/>
          </a:bodyPr>
          <a:lstStyle>
            <a:lvl1pPr marL="0" indent="0">
              <a:buNone/>
              <a:defRPr sz="1333">
                <a:latin typeface="+mj-lt"/>
              </a:defRPr>
            </a:lvl1pPr>
          </a:lstStyle>
          <a:p>
            <a:r>
              <a:rPr lang="sv-SE" smtClean="0"/>
              <a:t>Klicka på ikonen för att lägga till en bild</a:t>
            </a:r>
            <a:endParaRPr lang="sv-SE" dirty="0"/>
          </a:p>
        </p:txBody>
      </p:sp>
      <p:sp>
        <p:nvSpPr>
          <p:cNvPr id="19" name="Platshållare för bild 2"/>
          <p:cNvSpPr>
            <a:spLocks noGrp="1"/>
          </p:cNvSpPr>
          <p:nvPr>
            <p:ph type="pic" sz="quarter" idx="35"/>
          </p:nvPr>
        </p:nvSpPr>
        <p:spPr>
          <a:xfrm>
            <a:off x="6250008" y="2271563"/>
            <a:ext cx="2568519" cy="1783883"/>
          </a:xfrm>
          <a:prstGeom prst="rect">
            <a:avLst/>
          </a:prstGeom>
          <a:solidFill>
            <a:schemeClr val="bg2"/>
          </a:solidFill>
        </p:spPr>
        <p:txBody>
          <a:bodyPr lIns="72000" tIns="72000" rIns="72000" bIns="72000">
            <a:normAutofit/>
          </a:bodyPr>
          <a:lstStyle>
            <a:lvl1pPr marL="0" indent="0">
              <a:buNone/>
              <a:defRPr sz="1333">
                <a:latin typeface="+mj-lt"/>
              </a:defRPr>
            </a:lvl1pPr>
          </a:lstStyle>
          <a:p>
            <a:r>
              <a:rPr lang="sv-SE" smtClean="0"/>
              <a:t>Klicka på ikonen för att lägga till en bild</a:t>
            </a:r>
            <a:endParaRPr lang="sv-SE" dirty="0"/>
          </a:p>
        </p:txBody>
      </p:sp>
      <p:sp>
        <p:nvSpPr>
          <p:cNvPr id="20" name="Platshållare för bild 2"/>
          <p:cNvSpPr>
            <a:spLocks noGrp="1"/>
          </p:cNvSpPr>
          <p:nvPr>
            <p:ph type="pic" sz="quarter" idx="36"/>
          </p:nvPr>
        </p:nvSpPr>
        <p:spPr>
          <a:xfrm>
            <a:off x="9047750" y="2271563"/>
            <a:ext cx="2568519" cy="1783883"/>
          </a:xfrm>
          <a:prstGeom prst="rect">
            <a:avLst/>
          </a:prstGeom>
          <a:solidFill>
            <a:schemeClr val="bg2"/>
          </a:solidFill>
        </p:spPr>
        <p:txBody>
          <a:bodyPr lIns="72000" tIns="72000" rIns="72000" bIns="72000">
            <a:normAutofit/>
          </a:bodyPr>
          <a:lstStyle>
            <a:lvl1pPr marL="0" indent="0">
              <a:buNone/>
              <a:defRPr sz="1333">
                <a:latin typeface="+mj-lt"/>
              </a:defRPr>
            </a:lvl1pPr>
          </a:lstStyle>
          <a:p>
            <a:r>
              <a:rPr lang="sv-SE" smtClean="0"/>
              <a:t>Klicka på ikonen för att lägga till en bild</a:t>
            </a:r>
            <a:endParaRPr lang="sv-SE" dirty="0"/>
          </a:p>
        </p:txBody>
      </p:sp>
      <p:sp>
        <p:nvSpPr>
          <p:cNvPr id="9" name="Rubrik 8"/>
          <p:cNvSpPr>
            <a:spLocks noGrp="1"/>
          </p:cNvSpPr>
          <p:nvPr>
            <p:ph type="title" hasCustomPrompt="1"/>
          </p:nvPr>
        </p:nvSpPr>
        <p:spPr>
          <a:xfrm>
            <a:off x="575734" y="1473707"/>
            <a:ext cx="11040533" cy="797856"/>
          </a:xfrm>
        </p:spPr>
        <p:txBody>
          <a:bodyPr/>
          <a:lstStyle>
            <a:lvl1pPr>
              <a:defRPr/>
            </a:lvl1pPr>
          </a:lstStyle>
          <a:p>
            <a:r>
              <a:rPr lang="sv-SE" dirty="0"/>
              <a:t>Underrubrik 24pt</a:t>
            </a:r>
          </a:p>
        </p:txBody>
      </p:sp>
      <p:sp>
        <p:nvSpPr>
          <p:cNvPr id="3" name="Platshållare för text 2"/>
          <p:cNvSpPr>
            <a:spLocks noGrp="1"/>
          </p:cNvSpPr>
          <p:nvPr>
            <p:ph type="body" sz="quarter" idx="47" hasCustomPrompt="1"/>
          </p:nvPr>
        </p:nvSpPr>
        <p:spPr>
          <a:xfrm>
            <a:off x="575735" y="4689058"/>
            <a:ext cx="2568517" cy="1235495"/>
          </a:xfrm>
        </p:spPr>
        <p:txBody>
          <a:bodyPr/>
          <a:lstStyle>
            <a:lvl1pPr>
              <a:defRPr/>
            </a:lvl1pPr>
          </a:lstStyle>
          <a:p>
            <a:pPr lvl="0"/>
            <a:r>
              <a:rPr lang="sv-SE" dirty="0"/>
              <a:t>Punktlista eller brödtext</a:t>
            </a:r>
          </a:p>
        </p:txBody>
      </p:sp>
      <p:sp>
        <p:nvSpPr>
          <p:cNvPr id="5" name="Platshållare för text 4"/>
          <p:cNvSpPr>
            <a:spLocks noGrp="1"/>
          </p:cNvSpPr>
          <p:nvPr>
            <p:ph type="body" sz="quarter" idx="48" hasCustomPrompt="1"/>
          </p:nvPr>
        </p:nvSpPr>
        <p:spPr>
          <a:xfrm>
            <a:off x="3373476" y="4689058"/>
            <a:ext cx="2568517" cy="1235495"/>
          </a:xfrm>
        </p:spPr>
        <p:txBody>
          <a:bodyPr/>
          <a:lstStyle>
            <a:lvl1pPr>
              <a:defRPr/>
            </a:lvl1pPr>
          </a:lstStyle>
          <a:p>
            <a:pPr lvl="0"/>
            <a:r>
              <a:rPr lang="sv-SE" dirty="0"/>
              <a:t>Punktlista eller brödtext</a:t>
            </a:r>
          </a:p>
        </p:txBody>
      </p:sp>
      <p:sp>
        <p:nvSpPr>
          <p:cNvPr id="7" name="Platshållare för text 6"/>
          <p:cNvSpPr>
            <a:spLocks noGrp="1"/>
          </p:cNvSpPr>
          <p:nvPr>
            <p:ph type="body" sz="quarter" idx="49" hasCustomPrompt="1"/>
          </p:nvPr>
        </p:nvSpPr>
        <p:spPr>
          <a:xfrm>
            <a:off x="6250009" y="4689058"/>
            <a:ext cx="2568517" cy="1235495"/>
          </a:xfrm>
        </p:spPr>
        <p:txBody>
          <a:bodyPr/>
          <a:lstStyle>
            <a:lvl1pPr>
              <a:defRPr/>
            </a:lvl1pPr>
          </a:lstStyle>
          <a:p>
            <a:pPr lvl="0"/>
            <a:r>
              <a:rPr lang="sv-SE" dirty="0"/>
              <a:t>Punktlista eller brödtext</a:t>
            </a:r>
          </a:p>
        </p:txBody>
      </p:sp>
      <p:sp>
        <p:nvSpPr>
          <p:cNvPr id="14" name="Platshållare för text 13"/>
          <p:cNvSpPr>
            <a:spLocks noGrp="1"/>
          </p:cNvSpPr>
          <p:nvPr>
            <p:ph type="body" sz="quarter" idx="50" hasCustomPrompt="1"/>
          </p:nvPr>
        </p:nvSpPr>
        <p:spPr>
          <a:xfrm>
            <a:off x="9047751" y="4689058"/>
            <a:ext cx="2568517" cy="1235495"/>
          </a:xfrm>
        </p:spPr>
        <p:txBody>
          <a:bodyPr/>
          <a:lstStyle>
            <a:lvl1pPr>
              <a:defRPr/>
            </a:lvl1pPr>
          </a:lstStyle>
          <a:p>
            <a:pPr lvl="0"/>
            <a:r>
              <a:rPr lang="sv-SE" dirty="0"/>
              <a:t>Punktlista eller brödtext</a:t>
            </a:r>
          </a:p>
        </p:txBody>
      </p:sp>
      <p:sp>
        <p:nvSpPr>
          <p:cNvPr id="22" name="Platshållare för text 12"/>
          <p:cNvSpPr>
            <a:spLocks noGrp="1"/>
          </p:cNvSpPr>
          <p:nvPr>
            <p:ph type="body" sz="quarter" idx="51" hasCustomPrompt="1"/>
          </p:nvPr>
        </p:nvSpPr>
        <p:spPr>
          <a:xfrm>
            <a:off x="575735" y="4196615"/>
            <a:ext cx="2568517" cy="369332"/>
          </a:xfrm>
          <a:prstGeom prst="rect">
            <a:avLst/>
          </a:prstGeom>
        </p:spPr>
        <p:txBody>
          <a:bodyPr>
            <a:normAutofit/>
          </a:bodyPr>
          <a:lstStyle>
            <a:lvl1pPr marL="0" indent="0" algn="l">
              <a:buNone/>
              <a:defRPr sz="1600" b="1">
                <a:solidFill>
                  <a:srgbClr val="42176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Liten rubrik 12 pt</a:t>
            </a:r>
          </a:p>
        </p:txBody>
      </p:sp>
      <p:sp>
        <p:nvSpPr>
          <p:cNvPr id="25" name="Platshållare för text 12"/>
          <p:cNvSpPr>
            <a:spLocks noGrp="1"/>
          </p:cNvSpPr>
          <p:nvPr>
            <p:ph type="body" sz="quarter" idx="52" hasCustomPrompt="1"/>
          </p:nvPr>
        </p:nvSpPr>
        <p:spPr>
          <a:xfrm>
            <a:off x="3373476" y="4196615"/>
            <a:ext cx="2568517" cy="369332"/>
          </a:xfrm>
          <a:prstGeom prst="rect">
            <a:avLst/>
          </a:prstGeom>
        </p:spPr>
        <p:txBody>
          <a:bodyPr>
            <a:normAutofit/>
          </a:bodyPr>
          <a:lstStyle>
            <a:lvl1pPr marL="0" indent="0" algn="l">
              <a:buNone/>
              <a:defRPr sz="1600" b="1">
                <a:solidFill>
                  <a:srgbClr val="42176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Liten rubrik 12 pt</a:t>
            </a:r>
          </a:p>
        </p:txBody>
      </p:sp>
      <p:sp>
        <p:nvSpPr>
          <p:cNvPr id="27" name="Platshållare för text 12"/>
          <p:cNvSpPr>
            <a:spLocks noGrp="1"/>
          </p:cNvSpPr>
          <p:nvPr>
            <p:ph type="body" sz="quarter" idx="53" hasCustomPrompt="1"/>
          </p:nvPr>
        </p:nvSpPr>
        <p:spPr>
          <a:xfrm>
            <a:off x="6250009" y="4196615"/>
            <a:ext cx="2568517" cy="369332"/>
          </a:xfrm>
          <a:prstGeom prst="rect">
            <a:avLst/>
          </a:prstGeom>
        </p:spPr>
        <p:txBody>
          <a:bodyPr>
            <a:normAutofit/>
          </a:bodyPr>
          <a:lstStyle>
            <a:lvl1pPr marL="0" indent="0" algn="l">
              <a:buNone/>
              <a:defRPr sz="1600" b="1">
                <a:solidFill>
                  <a:srgbClr val="42176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Liten rubrik 12 pt</a:t>
            </a:r>
          </a:p>
        </p:txBody>
      </p:sp>
      <p:sp>
        <p:nvSpPr>
          <p:cNvPr id="29" name="Platshållare för text 12"/>
          <p:cNvSpPr>
            <a:spLocks noGrp="1"/>
          </p:cNvSpPr>
          <p:nvPr>
            <p:ph type="body" sz="quarter" idx="54" hasCustomPrompt="1"/>
          </p:nvPr>
        </p:nvSpPr>
        <p:spPr>
          <a:xfrm>
            <a:off x="9047750" y="4196615"/>
            <a:ext cx="2568517" cy="369332"/>
          </a:xfrm>
          <a:prstGeom prst="rect">
            <a:avLst/>
          </a:prstGeom>
        </p:spPr>
        <p:txBody>
          <a:bodyPr>
            <a:normAutofit/>
          </a:bodyPr>
          <a:lstStyle>
            <a:lvl1pPr marL="0" indent="0" algn="l">
              <a:buNone/>
              <a:defRPr sz="1600" b="1">
                <a:solidFill>
                  <a:srgbClr val="42176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Liten rubrik 12 pt</a:t>
            </a:r>
          </a:p>
        </p:txBody>
      </p:sp>
      <p:sp>
        <p:nvSpPr>
          <p:cNvPr id="2" name="Platshållare för datum 1"/>
          <p:cNvSpPr>
            <a:spLocks noGrp="1"/>
          </p:cNvSpPr>
          <p:nvPr>
            <p:ph type="dt" sz="half" idx="55"/>
          </p:nvPr>
        </p:nvSpPr>
        <p:spPr/>
        <p:txBody>
          <a:bodyPr/>
          <a:lstStyle/>
          <a:p>
            <a:fld id="{5B0CADB0-D930-4EAF-8138-FEF0ED7EFD2B}" type="datetimeFigureOut">
              <a:rPr lang="sv-SE" smtClean="0"/>
              <a:t>2018-06-13</a:t>
            </a:fld>
            <a:endParaRPr lang="sv-SE"/>
          </a:p>
        </p:txBody>
      </p:sp>
      <p:sp>
        <p:nvSpPr>
          <p:cNvPr id="4" name="Platshållare för sidfot 3"/>
          <p:cNvSpPr>
            <a:spLocks noGrp="1"/>
          </p:cNvSpPr>
          <p:nvPr>
            <p:ph type="ftr" sz="quarter" idx="56"/>
          </p:nvPr>
        </p:nvSpPr>
        <p:spPr/>
        <p:txBody>
          <a:bodyPr/>
          <a:lstStyle/>
          <a:p>
            <a:endParaRPr lang="sv-SE"/>
          </a:p>
        </p:txBody>
      </p:sp>
      <p:sp>
        <p:nvSpPr>
          <p:cNvPr id="6" name="Platshållare för bildnummer 5"/>
          <p:cNvSpPr>
            <a:spLocks noGrp="1"/>
          </p:cNvSpPr>
          <p:nvPr>
            <p:ph type="sldNum" sz="quarter" idx="57"/>
          </p:nvPr>
        </p:nvSpPr>
        <p:spPr/>
        <p:txBody>
          <a:bodyPr/>
          <a:lstStyle/>
          <a:p>
            <a:fld id="{379996A0-856E-4291-9A5A-5F33141381EF}" type="slidenum">
              <a:rPr lang="sv-SE" smtClean="0"/>
              <a:t>‹#›</a:t>
            </a:fld>
            <a:endParaRPr lang="sv-SE"/>
          </a:p>
        </p:txBody>
      </p:sp>
    </p:spTree>
    <p:extLst>
      <p:ext uri="{BB962C8B-B14F-4D97-AF65-F5344CB8AC3E}">
        <p14:creationId xmlns:p14="http://schemas.microsoft.com/office/powerpoint/2010/main" val="3118276031"/>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Kontakt">
    <p:bg>
      <p:bgPr>
        <a:solidFill>
          <a:srgbClr val="421761"/>
        </a:solidFill>
        <a:effectLst/>
      </p:bgPr>
    </p:bg>
    <p:spTree>
      <p:nvGrpSpPr>
        <p:cNvPr id="1" name=""/>
        <p:cNvGrpSpPr/>
        <p:nvPr/>
      </p:nvGrpSpPr>
      <p:grpSpPr>
        <a:xfrm>
          <a:off x="0" y="0"/>
          <a:ext cx="0" cy="0"/>
          <a:chOff x="0" y="0"/>
          <a:chExt cx="0" cy="0"/>
        </a:xfrm>
      </p:grpSpPr>
      <p:grpSp>
        <p:nvGrpSpPr>
          <p:cNvPr id="4" name="Group 4"/>
          <p:cNvGrpSpPr>
            <a:grpSpLocks noChangeAspect="1"/>
          </p:cNvGrpSpPr>
          <p:nvPr/>
        </p:nvGrpSpPr>
        <p:grpSpPr bwMode="auto">
          <a:xfrm>
            <a:off x="7192435" y="-281517"/>
            <a:ext cx="5734051" cy="4523317"/>
            <a:chOff x="3398" y="-133"/>
            <a:chExt cx="2709" cy="2137"/>
          </a:xfrm>
        </p:grpSpPr>
        <p:sp>
          <p:nvSpPr>
            <p:cNvPr id="6" name="Freeform 5"/>
            <p:cNvSpPr>
              <a:spLocks/>
            </p:cNvSpPr>
            <p:nvPr userDrawn="1"/>
          </p:nvSpPr>
          <p:spPr bwMode="auto">
            <a:xfrm>
              <a:off x="3418" y="228"/>
              <a:ext cx="537" cy="1776"/>
            </a:xfrm>
            <a:custGeom>
              <a:avLst/>
              <a:gdLst>
                <a:gd name="T0" fmla="*/ 927 w 1198"/>
                <a:gd name="T1" fmla="*/ 3942 h 3970"/>
                <a:gd name="T2" fmla="*/ 927 w 1198"/>
                <a:gd name="T3" fmla="*/ 3942 h 3970"/>
                <a:gd name="T4" fmla="*/ 584 w 1198"/>
                <a:gd name="T5" fmla="*/ 3698 h 3970"/>
                <a:gd name="T6" fmla="*/ 27 w 1198"/>
                <a:gd name="T7" fmla="*/ 369 h 3970"/>
                <a:gd name="T8" fmla="*/ 272 w 1198"/>
                <a:gd name="T9" fmla="*/ 27 h 3970"/>
                <a:gd name="T10" fmla="*/ 614 w 1198"/>
                <a:gd name="T11" fmla="*/ 271 h 3970"/>
                <a:gd name="T12" fmla="*/ 1171 w 1198"/>
                <a:gd name="T13" fmla="*/ 3600 h 3970"/>
                <a:gd name="T14" fmla="*/ 927 w 1198"/>
                <a:gd name="T15" fmla="*/ 3942 h 39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98" h="3970">
                  <a:moveTo>
                    <a:pt x="927" y="3942"/>
                  </a:moveTo>
                  <a:lnTo>
                    <a:pt x="927" y="3942"/>
                  </a:lnTo>
                  <a:cubicBezTo>
                    <a:pt x="765" y="3970"/>
                    <a:pt x="611" y="3860"/>
                    <a:pt x="584" y="3698"/>
                  </a:cubicBezTo>
                  <a:lnTo>
                    <a:pt x="27" y="369"/>
                  </a:lnTo>
                  <a:cubicBezTo>
                    <a:pt x="0" y="207"/>
                    <a:pt x="109" y="54"/>
                    <a:pt x="272" y="27"/>
                  </a:cubicBezTo>
                  <a:cubicBezTo>
                    <a:pt x="434" y="0"/>
                    <a:pt x="587" y="109"/>
                    <a:pt x="614" y="271"/>
                  </a:cubicBezTo>
                  <a:lnTo>
                    <a:pt x="1171" y="3600"/>
                  </a:lnTo>
                  <a:cubicBezTo>
                    <a:pt x="1198" y="3762"/>
                    <a:pt x="1089" y="3915"/>
                    <a:pt x="927" y="3942"/>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7" name="Freeform 6"/>
            <p:cNvSpPr>
              <a:spLocks/>
            </p:cNvSpPr>
            <p:nvPr userDrawn="1"/>
          </p:nvSpPr>
          <p:spPr bwMode="auto">
            <a:xfrm>
              <a:off x="5568" y="-131"/>
              <a:ext cx="537" cy="1776"/>
            </a:xfrm>
            <a:custGeom>
              <a:avLst/>
              <a:gdLst>
                <a:gd name="T0" fmla="*/ 926 w 1198"/>
                <a:gd name="T1" fmla="*/ 3943 h 3970"/>
                <a:gd name="T2" fmla="*/ 926 w 1198"/>
                <a:gd name="T3" fmla="*/ 3943 h 3970"/>
                <a:gd name="T4" fmla="*/ 584 w 1198"/>
                <a:gd name="T5" fmla="*/ 3698 h 3970"/>
                <a:gd name="T6" fmla="*/ 27 w 1198"/>
                <a:gd name="T7" fmla="*/ 370 h 3970"/>
                <a:gd name="T8" fmla="*/ 271 w 1198"/>
                <a:gd name="T9" fmla="*/ 27 h 3970"/>
                <a:gd name="T10" fmla="*/ 614 w 1198"/>
                <a:gd name="T11" fmla="*/ 272 h 3970"/>
                <a:gd name="T12" fmla="*/ 1171 w 1198"/>
                <a:gd name="T13" fmla="*/ 3600 h 3970"/>
                <a:gd name="T14" fmla="*/ 926 w 1198"/>
                <a:gd name="T15" fmla="*/ 3943 h 39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98" h="3970">
                  <a:moveTo>
                    <a:pt x="926" y="3943"/>
                  </a:moveTo>
                  <a:lnTo>
                    <a:pt x="926" y="3943"/>
                  </a:lnTo>
                  <a:cubicBezTo>
                    <a:pt x="764" y="3970"/>
                    <a:pt x="611" y="3860"/>
                    <a:pt x="584" y="3698"/>
                  </a:cubicBezTo>
                  <a:lnTo>
                    <a:pt x="27" y="370"/>
                  </a:lnTo>
                  <a:cubicBezTo>
                    <a:pt x="0" y="208"/>
                    <a:pt x="109" y="54"/>
                    <a:pt x="271" y="27"/>
                  </a:cubicBezTo>
                  <a:cubicBezTo>
                    <a:pt x="433" y="0"/>
                    <a:pt x="587" y="109"/>
                    <a:pt x="614" y="272"/>
                  </a:cubicBezTo>
                  <a:lnTo>
                    <a:pt x="1171" y="3600"/>
                  </a:lnTo>
                  <a:cubicBezTo>
                    <a:pt x="1198" y="3762"/>
                    <a:pt x="1089" y="3916"/>
                    <a:pt x="926" y="3943"/>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3" name="Freeform 7"/>
            <p:cNvSpPr>
              <a:spLocks/>
            </p:cNvSpPr>
            <p:nvPr userDrawn="1"/>
          </p:nvSpPr>
          <p:spPr bwMode="auto">
            <a:xfrm>
              <a:off x="3670" y="1358"/>
              <a:ext cx="2437" cy="646"/>
            </a:xfrm>
            <a:custGeom>
              <a:avLst/>
              <a:gdLst>
                <a:gd name="T0" fmla="*/ 5166 w 5438"/>
                <a:gd name="T1" fmla="*/ 614 h 1444"/>
                <a:gd name="T2" fmla="*/ 5166 w 5438"/>
                <a:gd name="T3" fmla="*/ 614 h 1444"/>
                <a:gd name="T4" fmla="*/ 369 w 5438"/>
                <a:gd name="T5" fmla="*/ 1417 h 1444"/>
                <a:gd name="T6" fmla="*/ 27 w 5438"/>
                <a:gd name="T7" fmla="*/ 1172 h 1444"/>
                <a:gd name="T8" fmla="*/ 271 w 5438"/>
                <a:gd name="T9" fmla="*/ 830 h 1444"/>
                <a:gd name="T10" fmla="*/ 5068 w 5438"/>
                <a:gd name="T11" fmla="*/ 27 h 1444"/>
                <a:gd name="T12" fmla="*/ 5410 w 5438"/>
                <a:gd name="T13" fmla="*/ 271 h 1444"/>
                <a:gd name="T14" fmla="*/ 5166 w 5438"/>
                <a:gd name="T15" fmla="*/ 614 h 14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38" h="1444">
                  <a:moveTo>
                    <a:pt x="5166" y="614"/>
                  </a:moveTo>
                  <a:lnTo>
                    <a:pt x="5166" y="614"/>
                  </a:lnTo>
                  <a:lnTo>
                    <a:pt x="369" y="1417"/>
                  </a:lnTo>
                  <a:cubicBezTo>
                    <a:pt x="207" y="1444"/>
                    <a:pt x="54" y="1334"/>
                    <a:pt x="27" y="1172"/>
                  </a:cubicBezTo>
                  <a:cubicBezTo>
                    <a:pt x="0" y="1010"/>
                    <a:pt x="109" y="857"/>
                    <a:pt x="271" y="830"/>
                  </a:cubicBezTo>
                  <a:lnTo>
                    <a:pt x="5068" y="27"/>
                  </a:lnTo>
                  <a:cubicBezTo>
                    <a:pt x="5230" y="0"/>
                    <a:pt x="5383" y="109"/>
                    <a:pt x="5410" y="271"/>
                  </a:cubicBezTo>
                  <a:cubicBezTo>
                    <a:pt x="5438" y="434"/>
                    <a:pt x="5328" y="587"/>
                    <a:pt x="5166" y="614"/>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7" name="Freeform 8"/>
            <p:cNvSpPr>
              <a:spLocks/>
            </p:cNvSpPr>
            <p:nvPr userDrawn="1"/>
          </p:nvSpPr>
          <p:spPr bwMode="auto">
            <a:xfrm>
              <a:off x="3783" y="1830"/>
              <a:ext cx="61" cy="61"/>
            </a:xfrm>
            <a:custGeom>
              <a:avLst/>
              <a:gdLst>
                <a:gd name="T0" fmla="*/ 131 w 137"/>
                <a:gd name="T1" fmla="*/ 58 h 136"/>
                <a:gd name="T2" fmla="*/ 131 w 137"/>
                <a:gd name="T3" fmla="*/ 58 h 136"/>
                <a:gd name="T4" fmla="*/ 79 w 137"/>
                <a:gd name="T5" fmla="*/ 131 h 136"/>
                <a:gd name="T6" fmla="*/ 6 w 137"/>
                <a:gd name="T7" fmla="*/ 79 h 136"/>
                <a:gd name="T8" fmla="*/ 58 w 137"/>
                <a:gd name="T9" fmla="*/ 6 h 136"/>
                <a:gd name="T10" fmla="*/ 131 w 137"/>
                <a:gd name="T11" fmla="*/ 58 h 136"/>
              </a:gdLst>
              <a:ahLst/>
              <a:cxnLst>
                <a:cxn ang="0">
                  <a:pos x="T0" y="T1"/>
                </a:cxn>
                <a:cxn ang="0">
                  <a:pos x="T2" y="T3"/>
                </a:cxn>
                <a:cxn ang="0">
                  <a:pos x="T4" y="T5"/>
                </a:cxn>
                <a:cxn ang="0">
                  <a:pos x="T6" y="T7"/>
                </a:cxn>
                <a:cxn ang="0">
                  <a:pos x="T8" y="T9"/>
                </a:cxn>
                <a:cxn ang="0">
                  <a:pos x="T10" y="T11"/>
                </a:cxn>
              </a:cxnLst>
              <a:rect l="0" t="0" r="r" b="b"/>
              <a:pathLst>
                <a:path w="137" h="136">
                  <a:moveTo>
                    <a:pt x="131" y="58"/>
                  </a:moveTo>
                  <a:lnTo>
                    <a:pt x="131" y="58"/>
                  </a:lnTo>
                  <a:cubicBezTo>
                    <a:pt x="137" y="92"/>
                    <a:pt x="113" y="125"/>
                    <a:pt x="79" y="131"/>
                  </a:cubicBezTo>
                  <a:cubicBezTo>
                    <a:pt x="44" y="136"/>
                    <a:pt x="12" y="113"/>
                    <a:pt x="6" y="79"/>
                  </a:cubicBezTo>
                  <a:cubicBezTo>
                    <a:pt x="0" y="44"/>
                    <a:pt x="23" y="12"/>
                    <a:pt x="58" y="6"/>
                  </a:cubicBezTo>
                  <a:cubicBezTo>
                    <a:pt x="92" y="0"/>
                    <a:pt x="125" y="23"/>
                    <a:pt x="131" y="5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8" name="Freeform 9"/>
            <p:cNvSpPr>
              <a:spLocks/>
            </p:cNvSpPr>
            <p:nvPr userDrawn="1"/>
          </p:nvSpPr>
          <p:spPr bwMode="auto">
            <a:xfrm>
              <a:off x="3420" y="-132"/>
              <a:ext cx="2437" cy="646"/>
            </a:xfrm>
            <a:custGeom>
              <a:avLst/>
              <a:gdLst>
                <a:gd name="T0" fmla="*/ 5166 w 5438"/>
                <a:gd name="T1" fmla="*/ 614 h 1444"/>
                <a:gd name="T2" fmla="*/ 5166 w 5438"/>
                <a:gd name="T3" fmla="*/ 614 h 1444"/>
                <a:gd name="T4" fmla="*/ 369 w 5438"/>
                <a:gd name="T5" fmla="*/ 1417 h 1444"/>
                <a:gd name="T6" fmla="*/ 27 w 5438"/>
                <a:gd name="T7" fmla="*/ 1173 h 1444"/>
                <a:gd name="T8" fmla="*/ 271 w 5438"/>
                <a:gd name="T9" fmla="*/ 830 h 1444"/>
                <a:gd name="T10" fmla="*/ 5068 w 5438"/>
                <a:gd name="T11" fmla="*/ 27 h 1444"/>
                <a:gd name="T12" fmla="*/ 5410 w 5438"/>
                <a:gd name="T13" fmla="*/ 272 h 1444"/>
                <a:gd name="T14" fmla="*/ 5166 w 5438"/>
                <a:gd name="T15" fmla="*/ 614 h 14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38" h="1444">
                  <a:moveTo>
                    <a:pt x="5166" y="614"/>
                  </a:moveTo>
                  <a:lnTo>
                    <a:pt x="5166" y="614"/>
                  </a:lnTo>
                  <a:lnTo>
                    <a:pt x="369" y="1417"/>
                  </a:lnTo>
                  <a:cubicBezTo>
                    <a:pt x="207" y="1444"/>
                    <a:pt x="54" y="1335"/>
                    <a:pt x="27" y="1173"/>
                  </a:cubicBezTo>
                  <a:cubicBezTo>
                    <a:pt x="0" y="1011"/>
                    <a:pt x="109" y="857"/>
                    <a:pt x="271" y="830"/>
                  </a:cubicBezTo>
                  <a:lnTo>
                    <a:pt x="5068" y="27"/>
                  </a:lnTo>
                  <a:cubicBezTo>
                    <a:pt x="5230" y="0"/>
                    <a:pt x="5383" y="110"/>
                    <a:pt x="5410" y="272"/>
                  </a:cubicBezTo>
                  <a:cubicBezTo>
                    <a:pt x="5438" y="434"/>
                    <a:pt x="5328" y="587"/>
                    <a:pt x="5166" y="614"/>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9" name="Freeform 10"/>
            <p:cNvSpPr>
              <a:spLocks/>
            </p:cNvSpPr>
            <p:nvPr userDrawn="1"/>
          </p:nvSpPr>
          <p:spPr bwMode="auto">
            <a:xfrm>
              <a:off x="3533" y="340"/>
              <a:ext cx="62" cy="62"/>
            </a:xfrm>
            <a:custGeom>
              <a:avLst/>
              <a:gdLst>
                <a:gd name="T0" fmla="*/ 131 w 137"/>
                <a:gd name="T1" fmla="*/ 58 h 137"/>
                <a:gd name="T2" fmla="*/ 131 w 137"/>
                <a:gd name="T3" fmla="*/ 58 h 137"/>
                <a:gd name="T4" fmla="*/ 79 w 137"/>
                <a:gd name="T5" fmla="*/ 131 h 137"/>
                <a:gd name="T6" fmla="*/ 6 w 137"/>
                <a:gd name="T7" fmla="*/ 79 h 137"/>
                <a:gd name="T8" fmla="*/ 58 w 137"/>
                <a:gd name="T9" fmla="*/ 6 h 137"/>
                <a:gd name="T10" fmla="*/ 131 w 137"/>
                <a:gd name="T11" fmla="*/ 58 h 137"/>
              </a:gdLst>
              <a:ahLst/>
              <a:cxnLst>
                <a:cxn ang="0">
                  <a:pos x="T0" y="T1"/>
                </a:cxn>
                <a:cxn ang="0">
                  <a:pos x="T2" y="T3"/>
                </a:cxn>
                <a:cxn ang="0">
                  <a:pos x="T4" y="T5"/>
                </a:cxn>
                <a:cxn ang="0">
                  <a:pos x="T6" y="T7"/>
                </a:cxn>
                <a:cxn ang="0">
                  <a:pos x="T8" y="T9"/>
                </a:cxn>
                <a:cxn ang="0">
                  <a:pos x="T10" y="T11"/>
                </a:cxn>
              </a:cxnLst>
              <a:rect l="0" t="0" r="r" b="b"/>
              <a:pathLst>
                <a:path w="137" h="137">
                  <a:moveTo>
                    <a:pt x="131" y="58"/>
                  </a:moveTo>
                  <a:lnTo>
                    <a:pt x="131" y="58"/>
                  </a:lnTo>
                  <a:cubicBezTo>
                    <a:pt x="137" y="92"/>
                    <a:pt x="113" y="125"/>
                    <a:pt x="79" y="131"/>
                  </a:cubicBezTo>
                  <a:cubicBezTo>
                    <a:pt x="44" y="137"/>
                    <a:pt x="12" y="114"/>
                    <a:pt x="6" y="79"/>
                  </a:cubicBezTo>
                  <a:cubicBezTo>
                    <a:pt x="0" y="45"/>
                    <a:pt x="23" y="12"/>
                    <a:pt x="58" y="6"/>
                  </a:cubicBezTo>
                  <a:cubicBezTo>
                    <a:pt x="92" y="0"/>
                    <a:pt x="125" y="24"/>
                    <a:pt x="131" y="5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0" name="Freeform 11"/>
            <p:cNvSpPr>
              <a:spLocks/>
            </p:cNvSpPr>
            <p:nvPr userDrawn="1"/>
          </p:nvSpPr>
          <p:spPr bwMode="auto">
            <a:xfrm>
              <a:off x="5932" y="1470"/>
              <a:ext cx="61" cy="62"/>
            </a:xfrm>
            <a:custGeom>
              <a:avLst/>
              <a:gdLst>
                <a:gd name="T0" fmla="*/ 130 w 136"/>
                <a:gd name="T1" fmla="*/ 58 h 137"/>
                <a:gd name="T2" fmla="*/ 130 w 136"/>
                <a:gd name="T3" fmla="*/ 58 h 137"/>
                <a:gd name="T4" fmla="*/ 78 w 136"/>
                <a:gd name="T5" fmla="*/ 131 h 137"/>
                <a:gd name="T6" fmla="*/ 5 w 136"/>
                <a:gd name="T7" fmla="*/ 79 h 137"/>
                <a:gd name="T8" fmla="*/ 57 w 136"/>
                <a:gd name="T9" fmla="*/ 6 h 137"/>
                <a:gd name="T10" fmla="*/ 130 w 136"/>
                <a:gd name="T11" fmla="*/ 58 h 137"/>
              </a:gdLst>
              <a:ahLst/>
              <a:cxnLst>
                <a:cxn ang="0">
                  <a:pos x="T0" y="T1"/>
                </a:cxn>
                <a:cxn ang="0">
                  <a:pos x="T2" y="T3"/>
                </a:cxn>
                <a:cxn ang="0">
                  <a:pos x="T4" y="T5"/>
                </a:cxn>
                <a:cxn ang="0">
                  <a:pos x="T6" y="T7"/>
                </a:cxn>
                <a:cxn ang="0">
                  <a:pos x="T8" y="T9"/>
                </a:cxn>
                <a:cxn ang="0">
                  <a:pos x="T10" y="T11"/>
                </a:cxn>
              </a:cxnLst>
              <a:rect l="0" t="0" r="r" b="b"/>
              <a:pathLst>
                <a:path w="136" h="137">
                  <a:moveTo>
                    <a:pt x="130" y="58"/>
                  </a:moveTo>
                  <a:lnTo>
                    <a:pt x="130" y="58"/>
                  </a:lnTo>
                  <a:cubicBezTo>
                    <a:pt x="136" y="92"/>
                    <a:pt x="113" y="125"/>
                    <a:pt x="78" y="131"/>
                  </a:cubicBezTo>
                  <a:cubicBezTo>
                    <a:pt x="44" y="137"/>
                    <a:pt x="11" y="114"/>
                    <a:pt x="5" y="79"/>
                  </a:cubicBezTo>
                  <a:cubicBezTo>
                    <a:pt x="0" y="45"/>
                    <a:pt x="23" y="12"/>
                    <a:pt x="57" y="6"/>
                  </a:cubicBezTo>
                  <a:cubicBezTo>
                    <a:pt x="92" y="0"/>
                    <a:pt x="124" y="23"/>
                    <a:pt x="130" y="5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1" name="Freeform 12"/>
            <p:cNvSpPr>
              <a:spLocks/>
            </p:cNvSpPr>
            <p:nvPr userDrawn="1"/>
          </p:nvSpPr>
          <p:spPr bwMode="auto">
            <a:xfrm>
              <a:off x="4626" y="-133"/>
              <a:ext cx="1235" cy="1268"/>
            </a:xfrm>
            <a:custGeom>
              <a:avLst/>
              <a:gdLst>
                <a:gd name="T0" fmla="*/ 378 w 2755"/>
                <a:gd name="T1" fmla="*/ 2821 h 2836"/>
                <a:gd name="T2" fmla="*/ 378 w 2755"/>
                <a:gd name="T3" fmla="*/ 2821 h 2836"/>
                <a:gd name="T4" fmla="*/ 123 w 2755"/>
                <a:gd name="T5" fmla="*/ 2742 h 2836"/>
                <a:gd name="T6" fmla="*/ 114 w 2755"/>
                <a:gd name="T7" fmla="*/ 2322 h 2836"/>
                <a:gd name="T8" fmla="*/ 2211 w 2755"/>
                <a:gd name="T9" fmla="*/ 123 h 2836"/>
                <a:gd name="T10" fmla="*/ 2632 w 2755"/>
                <a:gd name="T11" fmla="*/ 113 h 2836"/>
                <a:gd name="T12" fmla="*/ 2642 w 2755"/>
                <a:gd name="T13" fmla="*/ 534 h 2836"/>
                <a:gd name="T14" fmla="*/ 544 w 2755"/>
                <a:gd name="T15" fmla="*/ 2733 h 2836"/>
                <a:gd name="T16" fmla="*/ 378 w 2755"/>
                <a:gd name="T17" fmla="*/ 2821 h 2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5" h="2836">
                  <a:moveTo>
                    <a:pt x="378" y="2821"/>
                  </a:moveTo>
                  <a:lnTo>
                    <a:pt x="378" y="2821"/>
                  </a:lnTo>
                  <a:cubicBezTo>
                    <a:pt x="289" y="2836"/>
                    <a:pt x="194" y="2810"/>
                    <a:pt x="123" y="2742"/>
                  </a:cubicBezTo>
                  <a:cubicBezTo>
                    <a:pt x="5" y="2629"/>
                    <a:pt x="0" y="2441"/>
                    <a:pt x="114" y="2322"/>
                  </a:cubicBezTo>
                  <a:lnTo>
                    <a:pt x="2211" y="123"/>
                  </a:lnTo>
                  <a:cubicBezTo>
                    <a:pt x="2325" y="4"/>
                    <a:pt x="2513" y="0"/>
                    <a:pt x="2632" y="113"/>
                  </a:cubicBezTo>
                  <a:cubicBezTo>
                    <a:pt x="2751" y="227"/>
                    <a:pt x="2755" y="415"/>
                    <a:pt x="2642" y="534"/>
                  </a:cubicBezTo>
                  <a:lnTo>
                    <a:pt x="544" y="2733"/>
                  </a:lnTo>
                  <a:cubicBezTo>
                    <a:pt x="498" y="2781"/>
                    <a:pt x="440" y="2810"/>
                    <a:pt x="378" y="2821"/>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2" name="Freeform 13"/>
            <p:cNvSpPr>
              <a:spLocks/>
            </p:cNvSpPr>
            <p:nvPr userDrawn="1"/>
          </p:nvSpPr>
          <p:spPr bwMode="auto">
            <a:xfrm>
              <a:off x="3398" y="223"/>
              <a:ext cx="1514" cy="912"/>
            </a:xfrm>
            <a:custGeom>
              <a:avLst/>
              <a:gdLst>
                <a:gd name="T0" fmla="*/ 3088 w 3379"/>
                <a:gd name="T1" fmla="*/ 2029 h 2039"/>
                <a:gd name="T2" fmla="*/ 3088 w 3379"/>
                <a:gd name="T3" fmla="*/ 2029 h 2039"/>
                <a:gd name="T4" fmla="*/ 2902 w 3379"/>
                <a:gd name="T5" fmla="*/ 2000 h 2039"/>
                <a:gd name="T6" fmla="*/ 203 w 3379"/>
                <a:gd name="T7" fmla="*/ 604 h 2039"/>
                <a:gd name="T8" fmla="*/ 75 w 3379"/>
                <a:gd name="T9" fmla="*/ 203 h 2039"/>
                <a:gd name="T10" fmla="*/ 476 w 3379"/>
                <a:gd name="T11" fmla="*/ 75 h 2039"/>
                <a:gd name="T12" fmla="*/ 3176 w 3379"/>
                <a:gd name="T13" fmla="*/ 1471 h 2039"/>
                <a:gd name="T14" fmla="*/ 3303 w 3379"/>
                <a:gd name="T15" fmla="*/ 1872 h 2039"/>
                <a:gd name="T16" fmla="*/ 3088 w 3379"/>
                <a:gd name="T17" fmla="*/ 2029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79" h="2039">
                  <a:moveTo>
                    <a:pt x="3088" y="2029"/>
                  </a:moveTo>
                  <a:lnTo>
                    <a:pt x="3088" y="2029"/>
                  </a:lnTo>
                  <a:cubicBezTo>
                    <a:pt x="3026" y="2039"/>
                    <a:pt x="2961" y="2030"/>
                    <a:pt x="2902" y="2000"/>
                  </a:cubicBezTo>
                  <a:lnTo>
                    <a:pt x="203" y="604"/>
                  </a:lnTo>
                  <a:cubicBezTo>
                    <a:pt x="57" y="528"/>
                    <a:pt x="0" y="349"/>
                    <a:pt x="75" y="203"/>
                  </a:cubicBezTo>
                  <a:cubicBezTo>
                    <a:pt x="151" y="57"/>
                    <a:pt x="330" y="0"/>
                    <a:pt x="476" y="75"/>
                  </a:cubicBezTo>
                  <a:lnTo>
                    <a:pt x="3176" y="1471"/>
                  </a:lnTo>
                  <a:cubicBezTo>
                    <a:pt x="3322" y="1546"/>
                    <a:pt x="3379" y="1726"/>
                    <a:pt x="3303" y="1872"/>
                  </a:cubicBezTo>
                  <a:cubicBezTo>
                    <a:pt x="3258" y="1959"/>
                    <a:pt x="3177" y="2014"/>
                    <a:pt x="3088" y="2029"/>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3" name="Freeform 14"/>
            <p:cNvSpPr>
              <a:spLocks/>
            </p:cNvSpPr>
            <p:nvPr userDrawn="1"/>
          </p:nvSpPr>
          <p:spPr bwMode="auto">
            <a:xfrm>
              <a:off x="5683" y="-18"/>
              <a:ext cx="61" cy="60"/>
            </a:xfrm>
            <a:custGeom>
              <a:avLst/>
              <a:gdLst>
                <a:gd name="T0" fmla="*/ 130 w 136"/>
                <a:gd name="T1" fmla="*/ 57 h 136"/>
                <a:gd name="T2" fmla="*/ 130 w 136"/>
                <a:gd name="T3" fmla="*/ 57 h 136"/>
                <a:gd name="T4" fmla="*/ 78 w 136"/>
                <a:gd name="T5" fmla="*/ 130 h 136"/>
                <a:gd name="T6" fmla="*/ 5 w 136"/>
                <a:gd name="T7" fmla="*/ 78 h 136"/>
                <a:gd name="T8" fmla="*/ 57 w 136"/>
                <a:gd name="T9" fmla="*/ 5 h 136"/>
                <a:gd name="T10" fmla="*/ 130 w 136"/>
                <a:gd name="T11" fmla="*/ 57 h 136"/>
              </a:gdLst>
              <a:ahLst/>
              <a:cxnLst>
                <a:cxn ang="0">
                  <a:pos x="T0" y="T1"/>
                </a:cxn>
                <a:cxn ang="0">
                  <a:pos x="T2" y="T3"/>
                </a:cxn>
                <a:cxn ang="0">
                  <a:pos x="T4" y="T5"/>
                </a:cxn>
                <a:cxn ang="0">
                  <a:pos x="T6" y="T7"/>
                </a:cxn>
                <a:cxn ang="0">
                  <a:pos x="T8" y="T9"/>
                </a:cxn>
                <a:cxn ang="0">
                  <a:pos x="T10" y="T11"/>
                </a:cxn>
              </a:cxnLst>
              <a:rect l="0" t="0" r="r" b="b"/>
              <a:pathLst>
                <a:path w="136" h="136">
                  <a:moveTo>
                    <a:pt x="130" y="57"/>
                  </a:moveTo>
                  <a:lnTo>
                    <a:pt x="130" y="57"/>
                  </a:lnTo>
                  <a:cubicBezTo>
                    <a:pt x="136" y="92"/>
                    <a:pt x="113" y="124"/>
                    <a:pt x="78" y="130"/>
                  </a:cubicBezTo>
                  <a:cubicBezTo>
                    <a:pt x="44" y="136"/>
                    <a:pt x="11" y="113"/>
                    <a:pt x="5" y="78"/>
                  </a:cubicBezTo>
                  <a:cubicBezTo>
                    <a:pt x="0" y="44"/>
                    <a:pt x="23" y="11"/>
                    <a:pt x="57" y="5"/>
                  </a:cubicBezTo>
                  <a:cubicBezTo>
                    <a:pt x="92" y="0"/>
                    <a:pt x="124" y="23"/>
                    <a:pt x="130" y="57"/>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4" name="Freeform 15"/>
            <p:cNvSpPr>
              <a:spLocks/>
            </p:cNvSpPr>
            <p:nvPr userDrawn="1"/>
          </p:nvSpPr>
          <p:spPr bwMode="auto">
            <a:xfrm>
              <a:off x="3533" y="340"/>
              <a:ext cx="62" cy="62"/>
            </a:xfrm>
            <a:custGeom>
              <a:avLst/>
              <a:gdLst>
                <a:gd name="T0" fmla="*/ 131 w 137"/>
                <a:gd name="T1" fmla="*/ 58 h 137"/>
                <a:gd name="T2" fmla="*/ 131 w 137"/>
                <a:gd name="T3" fmla="*/ 58 h 137"/>
                <a:gd name="T4" fmla="*/ 79 w 137"/>
                <a:gd name="T5" fmla="*/ 131 h 137"/>
                <a:gd name="T6" fmla="*/ 6 w 137"/>
                <a:gd name="T7" fmla="*/ 79 h 137"/>
                <a:gd name="T8" fmla="*/ 58 w 137"/>
                <a:gd name="T9" fmla="*/ 6 h 137"/>
                <a:gd name="T10" fmla="*/ 131 w 137"/>
                <a:gd name="T11" fmla="*/ 58 h 137"/>
              </a:gdLst>
              <a:ahLst/>
              <a:cxnLst>
                <a:cxn ang="0">
                  <a:pos x="T0" y="T1"/>
                </a:cxn>
                <a:cxn ang="0">
                  <a:pos x="T2" y="T3"/>
                </a:cxn>
                <a:cxn ang="0">
                  <a:pos x="T4" y="T5"/>
                </a:cxn>
                <a:cxn ang="0">
                  <a:pos x="T6" y="T7"/>
                </a:cxn>
                <a:cxn ang="0">
                  <a:pos x="T8" y="T9"/>
                </a:cxn>
                <a:cxn ang="0">
                  <a:pos x="T10" y="T11"/>
                </a:cxn>
              </a:cxnLst>
              <a:rect l="0" t="0" r="r" b="b"/>
              <a:pathLst>
                <a:path w="137" h="137">
                  <a:moveTo>
                    <a:pt x="131" y="58"/>
                  </a:moveTo>
                  <a:lnTo>
                    <a:pt x="131" y="58"/>
                  </a:lnTo>
                  <a:cubicBezTo>
                    <a:pt x="137" y="92"/>
                    <a:pt x="113" y="125"/>
                    <a:pt x="79" y="131"/>
                  </a:cubicBezTo>
                  <a:cubicBezTo>
                    <a:pt x="44" y="137"/>
                    <a:pt x="12" y="114"/>
                    <a:pt x="6" y="79"/>
                  </a:cubicBezTo>
                  <a:cubicBezTo>
                    <a:pt x="0" y="45"/>
                    <a:pt x="23" y="12"/>
                    <a:pt x="58" y="6"/>
                  </a:cubicBezTo>
                  <a:cubicBezTo>
                    <a:pt x="92" y="0"/>
                    <a:pt x="125" y="24"/>
                    <a:pt x="131" y="5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sp>
        <p:nvSpPr>
          <p:cNvPr id="16" name="textruta 15"/>
          <p:cNvSpPr txBox="1"/>
          <p:nvPr/>
        </p:nvSpPr>
        <p:spPr>
          <a:xfrm>
            <a:off x="2544232" y="2300319"/>
            <a:ext cx="3551768" cy="768000"/>
          </a:xfrm>
          <a:prstGeom prst="rect">
            <a:avLst/>
          </a:prstGeom>
        </p:spPr>
        <p:txBody>
          <a:bodyPr vert="horz" wrap="square" lIns="0" tIns="0" rIns="0" bIns="0" rtlCol="0" anchor="ctr" anchorCtr="0">
            <a:noAutofit/>
          </a:bodyPr>
          <a:lstStyle>
            <a:lvl1pPr marR="0" lvl="0" indent="0" algn="ctr" fontAlgn="auto">
              <a:lnSpc>
                <a:spcPct val="100000"/>
              </a:lnSpc>
              <a:spcBef>
                <a:spcPct val="20000"/>
              </a:spcBef>
              <a:spcAft>
                <a:spcPts val="0"/>
              </a:spcAft>
              <a:buClrTx/>
              <a:buSzTx/>
              <a:buFont typeface="Arial"/>
              <a:buNone/>
              <a:tabLst/>
              <a:defRPr sz="3200" b="1" baseline="0">
                <a:solidFill>
                  <a:schemeClr val="accent3"/>
                </a:solidFill>
                <a:latin typeface="+mj-lt"/>
              </a:defRPr>
            </a:lvl1pPr>
          </a:lstStyle>
          <a:p>
            <a:pPr lvl="0" algn="l"/>
            <a:r>
              <a:rPr lang="sv-SE" sz="5333" dirty="0"/>
              <a:t>Kontakt</a:t>
            </a:r>
          </a:p>
        </p:txBody>
      </p:sp>
      <p:sp>
        <p:nvSpPr>
          <p:cNvPr id="2" name="Platshållare för datum 1"/>
          <p:cNvSpPr>
            <a:spLocks noGrp="1"/>
          </p:cNvSpPr>
          <p:nvPr>
            <p:ph type="dt" sz="half" idx="36"/>
          </p:nvPr>
        </p:nvSpPr>
        <p:spPr/>
        <p:txBody>
          <a:bodyPr/>
          <a:lstStyle/>
          <a:p>
            <a:fld id="{5B0CADB0-D930-4EAF-8138-FEF0ED7EFD2B}" type="datetimeFigureOut">
              <a:rPr lang="sv-SE" smtClean="0"/>
              <a:t>2018-06-13</a:t>
            </a:fld>
            <a:endParaRPr lang="sv-SE"/>
          </a:p>
        </p:txBody>
      </p:sp>
      <p:sp>
        <p:nvSpPr>
          <p:cNvPr id="3" name="Platshållare för sidfot 2"/>
          <p:cNvSpPr>
            <a:spLocks noGrp="1"/>
          </p:cNvSpPr>
          <p:nvPr>
            <p:ph type="ftr" sz="quarter" idx="37"/>
          </p:nvPr>
        </p:nvSpPr>
        <p:spPr/>
        <p:txBody>
          <a:bodyPr/>
          <a:lstStyle/>
          <a:p>
            <a:endParaRPr lang="sv-SE"/>
          </a:p>
        </p:txBody>
      </p:sp>
      <p:sp>
        <p:nvSpPr>
          <p:cNvPr id="5" name="Platshållare för bildnummer 4"/>
          <p:cNvSpPr>
            <a:spLocks noGrp="1"/>
          </p:cNvSpPr>
          <p:nvPr>
            <p:ph type="sldNum" sz="quarter" idx="38"/>
          </p:nvPr>
        </p:nvSpPr>
        <p:spPr/>
        <p:txBody>
          <a:bodyPr/>
          <a:lstStyle/>
          <a:p>
            <a:fld id="{379996A0-856E-4291-9A5A-5F33141381EF}" type="slidenum">
              <a:rPr lang="sv-SE" smtClean="0"/>
              <a:t>‹#›</a:t>
            </a:fld>
            <a:endParaRPr lang="sv-SE"/>
          </a:p>
        </p:txBody>
      </p:sp>
      <p:sp>
        <p:nvSpPr>
          <p:cNvPr id="25" name="Platshållare för text 12"/>
          <p:cNvSpPr>
            <a:spLocks noGrp="1"/>
          </p:cNvSpPr>
          <p:nvPr>
            <p:ph type="body" sz="quarter" idx="10" hasCustomPrompt="1"/>
          </p:nvPr>
        </p:nvSpPr>
        <p:spPr>
          <a:xfrm>
            <a:off x="2544232" y="3092451"/>
            <a:ext cx="4691661" cy="336000"/>
          </a:xfrm>
          <a:prstGeom prst="rect">
            <a:avLst/>
          </a:prstGeom>
        </p:spPr>
        <p:txBody>
          <a:bodyPr anchor="ctr" anchorCtr="0">
            <a:noAutofit/>
          </a:bodyPr>
          <a:lstStyle>
            <a:lvl1pPr marL="0" indent="0" algn="l">
              <a:buNone/>
              <a:defRPr sz="1867" b="1">
                <a:solidFill>
                  <a:schemeClr val="tx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Förnamn Efternamn</a:t>
            </a:r>
          </a:p>
        </p:txBody>
      </p:sp>
      <p:sp>
        <p:nvSpPr>
          <p:cNvPr id="26" name="Platshållare för text 12"/>
          <p:cNvSpPr>
            <a:spLocks noGrp="1"/>
          </p:cNvSpPr>
          <p:nvPr>
            <p:ph type="body" sz="quarter" idx="39" hasCustomPrompt="1"/>
          </p:nvPr>
        </p:nvSpPr>
        <p:spPr>
          <a:xfrm>
            <a:off x="2544232" y="3522748"/>
            <a:ext cx="4691661" cy="336000"/>
          </a:xfrm>
          <a:prstGeom prst="rect">
            <a:avLst/>
          </a:prstGeom>
        </p:spPr>
        <p:txBody>
          <a:bodyPr anchor="ctr" anchorCtr="0">
            <a:noAutofit/>
          </a:bodyPr>
          <a:lstStyle>
            <a:lvl1pPr marL="0" indent="0" algn="l">
              <a:buNone/>
              <a:defRPr sz="1867" b="0">
                <a:solidFill>
                  <a:schemeClr val="tx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Avdelning</a:t>
            </a:r>
          </a:p>
        </p:txBody>
      </p:sp>
      <p:sp>
        <p:nvSpPr>
          <p:cNvPr id="27" name="Platshållare för text 12"/>
          <p:cNvSpPr>
            <a:spLocks noGrp="1"/>
          </p:cNvSpPr>
          <p:nvPr>
            <p:ph type="body" sz="quarter" idx="40" hasCustomPrompt="1"/>
          </p:nvPr>
        </p:nvSpPr>
        <p:spPr>
          <a:xfrm>
            <a:off x="2544232" y="3953045"/>
            <a:ext cx="4691661" cy="336000"/>
          </a:xfrm>
          <a:prstGeom prst="rect">
            <a:avLst/>
          </a:prstGeom>
        </p:spPr>
        <p:txBody>
          <a:bodyPr anchor="ctr" anchorCtr="0">
            <a:noAutofit/>
          </a:bodyPr>
          <a:lstStyle>
            <a:lvl1pPr marL="0" indent="0" algn="l">
              <a:buNone/>
              <a:defRPr sz="1867" b="0">
                <a:solidFill>
                  <a:schemeClr val="tx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E-postadress</a:t>
            </a:r>
          </a:p>
        </p:txBody>
      </p:sp>
      <p:sp>
        <p:nvSpPr>
          <p:cNvPr id="28" name="Platshållare för text 12"/>
          <p:cNvSpPr>
            <a:spLocks noGrp="1"/>
          </p:cNvSpPr>
          <p:nvPr>
            <p:ph type="body" sz="quarter" idx="41" hasCustomPrompt="1"/>
          </p:nvPr>
        </p:nvSpPr>
        <p:spPr>
          <a:xfrm>
            <a:off x="2544232" y="4383343"/>
            <a:ext cx="4691661" cy="336000"/>
          </a:xfrm>
          <a:prstGeom prst="rect">
            <a:avLst/>
          </a:prstGeom>
        </p:spPr>
        <p:txBody>
          <a:bodyPr anchor="ctr" anchorCtr="0">
            <a:noAutofit/>
          </a:bodyPr>
          <a:lstStyle>
            <a:lvl1pPr marL="0" indent="0" algn="l">
              <a:buNone/>
              <a:defRPr sz="1867" b="0">
                <a:solidFill>
                  <a:schemeClr val="tx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Telefonnummer</a:t>
            </a:r>
          </a:p>
        </p:txBody>
      </p:sp>
      <p:grpSp>
        <p:nvGrpSpPr>
          <p:cNvPr id="29" name="Group 4"/>
          <p:cNvGrpSpPr>
            <a:grpSpLocks noChangeAspect="1"/>
          </p:cNvGrpSpPr>
          <p:nvPr/>
        </p:nvGrpSpPr>
        <p:grpSpPr bwMode="auto">
          <a:xfrm>
            <a:off x="7192435" y="-281517"/>
            <a:ext cx="5734051" cy="4523317"/>
            <a:chOff x="3398" y="-133"/>
            <a:chExt cx="2709" cy="2137"/>
          </a:xfrm>
        </p:grpSpPr>
        <p:sp>
          <p:nvSpPr>
            <p:cNvPr id="30" name="Freeform 5"/>
            <p:cNvSpPr>
              <a:spLocks/>
            </p:cNvSpPr>
            <p:nvPr userDrawn="1"/>
          </p:nvSpPr>
          <p:spPr bwMode="auto">
            <a:xfrm>
              <a:off x="3418" y="228"/>
              <a:ext cx="537" cy="1776"/>
            </a:xfrm>
            <a:custGeom>
              <a:avLst/>
              <a:gdLst>
                <a:gd name="T0" fmla="*/ 927 w 1198"/>
                <a:gd name="T1" fmla="*/ 3942 h 3970"/>
                <a:gd name="T2" fmla="*/ 927 w 1198"/>
                <a:gd name="T3" fmla="*/ 3942 h 3970"/>
                <a:gd name="T4" fmla="*/ 584 w 1198"/>
                <a:gd name="T5" fmla="*/ 3698 h 3970"/>
                <a:gd name="T6" fmla="*/ 27 w 1198"/>
                <a:gd name="T7" fmla="*/ 369 h 3970"/>
                <a:gd name="T8" fmla="*/ 272 w 1198"/>
                <a:gd name="T9" fmla="*/ 27 h 3970"/>
                <a:gd name="T10" fmla="*/ 614 w 1198"/>
                <a:gd name="T11" fmla="*/ 271 h 3970"/>
                <a:gd name="T12" fmla="*/ 1171 w 1198"/>
                <a:gd name="T13" fmla="*/ 3600 h 3970"/>
                <a:gd name="T14" fmla="*/ 927 w 1198"/>
                <a:gd name="T15" fmla="*/ 3942 h 39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98" h="3970">
                  <a:moveTo>
                    <a:pt x="927" y="3942"/>
                  </a:moveTo>
                  <a:lnTo>
                    <a:pt x="927" y="3942"/>
                  </a:lnTo>
                  <a:cubicBezTo>
                    <a:pt x="765" y="3970"/>
                    <a:pt x="611" y="3860"/>
                    <a:pt x="584" y="3698"/>
                  </a:cubicBezTo>
                  <a:lnTo>
                    <a:pt x="27" y="369"/>
                  </a:lnTo>
                  <a:cubicBezTo>
                    <a:pt x="0" y="207"/>
                    <a:pt x="109" y="54"/>
                    <a:pt x="272" y="27"/>
                  </a:cubicBezTo>
                  <a:cubicBezTo>
                    <a:pt x="434" y="0"/>
                    <a:pt x="587" y="109"/>
                    <a:pt x="614" y="271"/>
                  </a:cubicBezTo>
                  <a:lnTo>
                    <a:pt x="1171" y="3600"/>
                  </a:lnTo>
                  <a:cubicBezTo>
                    <a:pt x="1198" y="3762"/>
                    <a:pt x="1089" y="3915"/>
                    <a:pt x="927" y="3942"/>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1" name="Freeform 6"/>
            <p:cNvSpPr>
              <a:spLocks/>
            </p:cNvSpPr>
            <p:nvPr userDrawn="1"/>
          </p:nvSpPr>
          <p:spPr bwMode="auto">
            <a:xfrm>
              <a:off x="5568" y="-131"/>
              <a:ext cx="537" cy="1776"/>
            </a:xfrm>
            <a:custGeom>
              <a:avLst/>
              <a:gdLst>
                <a:gd name="T0" fmla="*/ 926 w 1198"/>
                <a:gd name="T1" fmla="*/ 3943 h 3970"/>
                <a:gd name="T2" fmla="*/ 926 w 1198"/>
                <a:gd name="T3" fmla="*/ 3943 h 3970"/>
                <a:gd name="T4" fmla="*/ 584 w 1198"/>
                <a:gd name="T5" fmla="*/ 3698 h 3970"/>
                <a:gd name="T6" fmla="*/ 27 w 1198"/>
                <a:gd name="T7" fmla="*/ 370 h 3970"/>
                <a:gd name="T8" fmla="*/ 271 w 1198"/>
                <a:gd name="T9" fmla="*/ 27 h 3970"/>
                <a:gd name="T10" fmla="*/ 614 w 1198"/>
                <a:gd name="T11" fmla="*/ 272 h 3970"/>
                <a:gd name="T12" fmla="*/ 1171 w 1198"/>
                <a:gd name="T13" fmla="*/ 3600 h 3970"/>
                <a:gd name="T14" fmla="*/ 926 w 1198"/>
                <a:gd name="T15" fmla="*/ 3943 h 39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98" h="3970">
                  <a:moveTo>
                    <a:pt x="926" y="3943"/>
                  </a:moveTo>
                  <a:lnTo>
                    <a:pt x="926" y="3943"/>
                  </a:lnTo>
                  <a:cubicBezTo>
                    <a:pt x="764" y="3970"/>
                    <a:pt x="611" y="3860"/>
                    <a:pt x="584" y="3698"/>
                  </a:cubicBezTo>
                  <a:lnTo>
                    <a:pt x="27" y="370"/>
                  </a:lnTo>
                  <a:cubicBezTo>
                    <a:pt x="0" y="208"/>
                    <a:pt x="109" y="54"/>
                    <a:pt x="271" y="27"/>
                  </a:cubicBezTo>
                  <a:cubicBezTo>
                    <a:pt x="433" y="0"/>
                    <a:pt x="587" y="109"/>
                    <a:pt x="614" y="272"/>
                  </a:cubicBezTo>
                  <a:lnTo>
                    <a:pt x="1171" y="3600"/>
                  </a:lnTo>
                  <a:cubicBezTo>
                    <a:pt x="1198" y="3762"/>
                    <a:pt x="1089" y="3916"/>
                    <a:pt x="926" y="3943"/>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2" name="Freeform 7"/>
            <p:cNvSpPr>
              <a:spLocks/>
            </p:cNvSpPr>
            <p:nvPr userDrawn="1"/>
          </p:nvSpPr>
          <p:spPr bwMode="auto">
            <a:xfrm>
              <a:off x="3670" y="1358"/>
              <a:ext cx="2437" cy="646"/>
            </a:xfrm>
            <a:custGeom>
              <a:avLst/>
              <a:gdLst>
                <a:gd name="T0" fmla="*/ 5166 w 5438"/>
                <a:gd name="T1" fmla="*/ 614 h 1444"/>
                <a:gd name="T2" fmla="*/ 5166 w 5438"/>
                <a:gd name="T3" fmla="*/ 614 h 1444"/>
                <a:gd name="T4" fmla="*/ 369 w 5438"/>
                <a:gd name="T5" fmla="*/ 1417 h 1444"/>
                <a:gd name="T6" fmla="*/ 27 w 5438"/>
                <a:gd name="T7" fmla="*/ 1172 h 1444"/>
                <a:gd name="T8" fmla="*/ 271 w 5438"/>
                <a:gd name="T9" fmla="*/ 830 h 1444"/>
                <a:gd name="T10" fmla="*/ 5068 w 5438"/>
                <a:gd name="T11" fmla="*/ 27 h 1444"/>
                <a:gd name="T12" fmla="*/ 5410 w 5438"/>
                <a:gd name="T13" fmla="*/ 271 h 1444"/>
                <a:gd name="T14" fmla="*/ 5166 w 5438"/>
                <a:gd name="T15" fmla="*/ 614 h 14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38" h="1444">
                  <a:moveTo>
                    <a:pt x="5166" y="614"/>
                  </a:moveTo>
                  <a:lnTo>
                    <a:pt x="5166" y="614"/>
                  </a:lnTo>
                  <a:lnTo>
                    <a:pt x="369" y="1417"/>
                  </a:lnTo>
                  <a:cubicBezTo>
                    <a:pt x="207" y="1444"/>
                    <a:pt x="54" y="1334"/>
                    <a:pt x="27" y="1172"/>
                  </a:cubicBezTo>
                  <a:cubicBezTo>
                    <a:pt x="0" y="1010"/>
                    <a:pt x="109" y="857"/>
                    <a:pt x="271" y="830"/>
                  </a:cubicBezTo>
                  <a:lnTo>
                    <a:pt x="5068" y="27"/>
                  </a:lnTo>
                  <a:cubicBezTo>
                    <a:pt x="5230" y="0"/>
                    <a:pt x="5383" y="109"/>
                    <a:pt x="5410" y="271"/>
                  </a:cubicBezTo>
                  <a:cubicBezTo>
                    <a:pt x="5438" y="434"/>
                    <a:pt x="5328" y="587"/>
                    <a:pt x="5166" y="614"/>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3" name="Freeform 8"/>
            <p:cNvSpPr>
              <a:spLocks/>
            </p:cNvSpPr>
            <p:nvPr userDrawn="1"/>
          </p:nvSpPr>
          <p:spPr bwMode="auto">
            <a:xfrm>
              <a:off x="3783" y="1830"/>
              <a:ext cx="61" cy="61"/>
            </a:xfrm>
            <a:custGeom>
              <a:avLst/>
              <a:gdLst>
                <a:gd name="T0" fmla="*/ 131 w 137"/>
                <a:gd name="T1" fmla="*/ 58 h 136"/>
                <a:gd name="T2" fmla="*/ 131 w 137"/>
                <a:gd name="T3" fmla="*/ 58 h 136"/>
                <a:gd name="T4" fmla="*/ 79 w 137"/>
                <a:gd name="T5" fmla="*/ 131 h 136"/>
                <a:gd name="T6" fmla="*/ 6 w 137"/>
                <a:gd name="T7" fmla="*/ 79 h 136"/>
                <a:gd name="T8" fmla="*/ 58 w 137"/>
                <a:gd name="T9" fmla="*/ 6 h 136"/>
                <a:gd name="T10" fmla="*/ 131 w 137"/>
                <a:gd name="T11" fmla="*/ 58 h 136"/>
              </a:gdLst>
              <a:ahLst/>
              <a:cxnLst>
                <a:cxn ang="0">
                  <a:pos x="T0" y="T1"/>
                </a:cxn>
                <a:cxn ang="0">
                  <a:pos x="T2" y="T3"/>
                </a:cxn>
                <a:cxn ang="0">
                  <a:pos x="T4" y="T5"/>
                </a:cxn>
                <a:cxn ang="0">
                  <a:pos x="T6" y="T7"/>
                </a:cxn>
                <a:cxn ang="0">
                  <a:pos x="T8" y="T9"/>
                </a:cxn>
                <a:cxn ang="0">
                  <a:pos x="T10" y="T11"/>
                </a:cxn>
              </a:cxnLst>
              <a:rect l="0" t="0" r="r" b="b"/>
              <a:pathLst>
                <a:path w="137" h="136">
                  <a:moveTo>
                    <a:pt x="131" y="58"/>
                  </a:moveTo>
                  <a:lnTo>
                    <a:pt x="131" y="58"/>
                  </a:lnTo>
                  <a:cubicBezTo>
                    <a:pt x="137" y="92"/>
                    <a:pt x="113" y="125"/>
                    <a:pt x="79" y="131"/>
                  </a:cubicBezTo>
                  <a:cubicBezTo>
                    <a:pt x="44" y="136"/>
                    <a:pt x="12" y="113"/>
                    <a:pt x="6" y="79"/>
                  </a:cubicBezTo>
                  <a:cubicBezTo>
                    <a:pt x="0" y="44"/>
                    <a:pt x="23" y="12"/>
                    <a:pt x="58" y="6"/>
                  </a:cubicBezTo>
                  <a:cubicBezTo>
                    <a:pt x="92" y="0"/>
                    <a:pt x="125" y="23"/>
                    <a:pt x="131" y="5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4" name="Freeform 9"/>
            <p:cNvSpPr>
              <a:spLocks/>
            </p:cNvSpPr>
            <p:nvPr userDrawn="1"/>
          </p:nvSpPr>
          <p:spPr bwMode="auto">
            <a:xfrm>
              <a:off x="3420" y="-132"/>
              <a:ext cx="2437" cy="646"/>
            </a:xfrm>
            <a:custGeom>
              <a:avLst/>
              <a:gdLst>
                <a:gd name="T0" fmla="*/ 5166 w 5438"/>
                <a:gd name="T1" fmla="*/ 614 h 1444"/>
                <a:gd name="T2" fmla="*/ 5166 w 5438"/>
                <a:gd name="T3" fmla="*/ 614 h 1444"/>
                <a:gd name="T4" fmla="*/ 369 w 5438"/>
                <a:gd name="T5" fmla="*/ 1417 h 1444"/>
                <a:gd name="T6" fmla="*/ 27 w 5438"/>
                <a:gd name="T7" fmla="*/ 1173 h 1444"/>
                <a:gd name="T8" fmla="*/ 271 w 5438"/>
                <a:gd name="T9" fmla="*/ 830 h 1444"/>
                <a:gd name="T10" fmla="*/ 5068 w 5438"/>
                <a:gd name="T11" fmla="*/ 27 h 1444"/>
                <a:gd name="T12" fmla="*/ 5410 w 5438"/>
                <a:gd name="T13" fmla="*/ 272 h 1444"/>
                <a:gd name="T14" fmla="*/ 5166 w 5438"/>
                <a:gd name="T15" fmla="*/ 614 h 14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38" h="1444">
                  <a:moveTo>
                    <a:pt x="5166" y="614"/>
                  </a:moveTo>
                  <a:lnTo>
                    <a:pt x="5166" y="614"/>
                  </a:lnTo>
                  <a:lnTo>
                    <a:pt x="369" y="1417"/>
                  </a:lnTo>
                  <a:cubicBezTo>
                    <a:pt x="207" y="1444"/>
                    <a:pt x="54" y="1335"/>
                    <a:pt x="27" y="1173"/>
                  </a:cubicBezTo>
                  <a:cubicBezTo>
                    <a:pt x="0" y="1011"/>
                    <a:pt x="109" y="857"/>
                    <a:pt x="271" y="830"/>
                  </a:cubicBezTo>
                  <a:lnTo>
                    <a:pt x="5068" y="27"/>
                  </a:lnTo>
                  <a:cubicBezTo>
                    <a:pt x="5230" y="0"/>
                    <a:pt x="5383" y="110"/>
                    <a:pt x="5410" y="272"/>
                  </a:cubicBezTo>
                  <a:cubicBezTo>
                    <a:pt x="5438" y="434"/>
                    <a:pt x="5328" y="587"/>
                    <a:pt x="5166" y="614"/>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5" name="Freeform 10"/>
            <p:cNvSpPr>
              <a:spLocks/>
            </p:cNvSpPr>
            <p:nvPr userDrawn="1"/>
          </p:nvSpPr>
          <p:spPr bwMode="auto">
            <a:xfrm>
              <a:off x="3533" y="340"/>
              <a:ext cx="62" cy="62"/>
            </a:xfrm>
            <a:custGeom>
              <a:avLst/>
              <a:gdLst>
                <a:gd name="T0" fmla="*/ 131 w 137"/>
                <a:gd name="T1" fmla="*/ 58 h 137"/>
                <a:gd name="T2" fmla="*/ 131 w 137"/>
                <a:gd name="T3" fmla="*/ 58 h 137"/>
                <a:gd name="T4" fmla="*/ 79 w 137"/>
                <a:gd name="T5" fmla="*/ 131 h 137"/>
                <a:gd name="T6" fmla="*/ 6 w 137"/>
                <a:gd name="T7" fmla="*/ 79 h 137"/>
                <a:gd name="T8" fmla="*/ 58 w 137"/>
                <a:gd name="T9" fmla="*/ 6 h 137"/>
                <a:gd name="T10" fmla="*/ 131 w 137"/>
                <a:gd name="T11" fmla="*/ 58 h 137"/>
              </a:gdLst>
              <a:ahLst/>
              <a:cxnLst>
                <a:cxn ang="0">
                  <a:pos x="T0" y="T1"/>
                </a:cxn>
                <a:cxn ang="0">
                  <a:pos x="T2" y="T3"/>
                </a:cxn>
                <a:cxn ang="0">
                  <a:pos x="T4" y="T5"/>
                </a:cxn>
                <a:cxn ang="0">
                  <a:pos x="T6" y="T7"/>
                </a:cxn>
                <a:cxn ang="0">
                  <a:pos x="T8" y="T9"/>
                </a:cxn>
                <a:cxn ang="0">
                  <a:pos x="T10" y="T11"/>
                </a:cxn>
              </a:cxnLst>
              <a:rect l="0" t="0" r="r" b="b"/>
              <a:pathLst>
                <a:path w="137" h="137">
                  <a:moveTo>
                    <a:pt x="131" y="58"/>
                  </a:moveTo>
                  <a:lnTo>
                    <a:pt x="131" y="58"/>
                  </a:lnTo>
                  <a:cubicBezTo>
                    <a:pt x="137" y="92"/>
                    <a:pt x="113" y="125"/>
                    <a:pt x="79" y="131"/>
                  </a:cubicBezTo>
                  <a:cubicBezTo>
                    <a:pt x="44" y="137"/>
                    <a:pt x="12" y="114"/>
                    <a:pt x="6" y="79"/>
                  </a:cubicBezTo>
                  <a:cubicBezTo>
                    <a:pt x="0" y="45"/>
                    <a:pt x="23" y="12"/>
                    <a:pt x="58" y="6"/>
                  </a:cubicBezTo>
                  <a:cubicBezTo>
                    <a:pt x="92" y="0"/>
                    <a:pt x="125" y="24"/>
                    <a:pt x="131" y="5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6" name="Freeform 11"/>
            <p:cNvSpPr>
              <a:spLocks/>
            </p:cNvSpPr>
            <p:nvPr userDrawn="1"/>
          </p:nvSpPr>
          <p:spPr bwMode="auto">
            <a:xfrm>
              <a:off x="5932" y="1470"/>
              <a:ext cx="61" cy="62"/>
            </a:xfrm>
            <a:custGeom>
              <a:avLst/>
              <a:gdLst>
                <a:gd name="T0" fmla="*/ 130 w 136"/>
                <a:gd name="T1" fmla="*/ 58 h 137"/>
                <a:gd name="T2" fmla="*/ 130 w 136"/>
                <a:gd name="T3" fmla="*/ 58 h 137"/>
                <a:gd name="T4" fmla="*/ 78 w 136"/>
                <a:gd name="T5" fmla="*/ 131 h 137"/>
                <a:gd name="T6" fmla="*/ 5 w 136"/>
                <a:gd name="T7" fmla="*/ 79 h 137"/>
                <a:gd name="T8" fmla="*/ 57 w 136"/>
                <a:gd name="T9" fmla="*/ 6 h 137"/>
                <a:gd name="T10" fmla="*/ 130 w 136"/>
                <a:gd name="T11" fmla="*/ 58 h 137"/>
              </a:gdLst>
              <a:ahLst/>
              <a:cxnLst>
                <a:cxn ang="0">
                  <a:pos x="T0" y="T1"/>
                </a:cxn>
                <a:cxn ang="0">
                  <a:pos x="T2" y="T3"/>
                </a:cxn>
                <a:cxn ang="0">
                  <a:pos x="T4" y="T5"/>
                </a:cxn>
                <a:cxn ang="0">
                  <a:pos x="T6" y="T7"/>
                </a:cxn>
                <a:cxn ang="0">
                  <a:pos x="T8" y="T9"/>
                </a:cxn>
                <a:cxn ang="0">
                  <a:pos x="T10" y="T11"/>
                </a:cxn>
              </a:cxnLst>
              <a:rect l="0" t="0" r="r" b="b"/>
              <a:pathLst>
                <a:path w="136" h="137">
                  <a:moveTo>
                    <a:pt x="130" y="58"/>
                  </a:moveTo>
                  <a:lnTo>
                    <a:pt x="130" y="58"/>
                  </a:lnTo>
                  <a:cubicBezTo>
                    <a:pt x="136" y="92"/>
                    <a:pt x="113" y="125"/>
                    <a:pt x="78" y="131"/>
                  </a:cubicBezTo>
                  <a:cubicBezTo>
                    <a:pt x="44" y="137"/>
                    <a:pt x="11" y="114"/>
                    <a:pt x="5" y="79"/>
                  </a:cubicBezTo>
                  <a:cubicBezTo>
                    <a:pt x="0" y="45"/>
                    <a:pt x="23" y="12"/>
                    <a:pt x="57" y="6"/>
                  </a:cubicBezTo>
                  <a:cubicBezTo>
                    <a:pt x="92" y="0"/>
                    <a:pt x="124" y="23"/>
                    <a:pt x="130" y="5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7" name="Freeform 12"/>
            <p:cNvSpPr>
              <a:spLocks/>
            </p:cNvSpPr>
            <p:nvPr userDrawn="1"/>
          </p:nvSpPr>
          <p:spPr bwMode="auto">
            <a:xfrm>
              <a:off x="4626" y="-133"/>
              <a:ext cx="1235" cy="1268"/>
            </a:xfrm>
            <a:custGeom>
              <a:avLst/>
              <a:gdLst>
                <a:gd name="T0" fmla="*/ 378 w 2755"/>
                <a:gd name="T1" fmla="*/ 2821 h 2836"/>
                <a:gd name="T2" fmla="*/ 378 w 2755"/>
                <a:gd name="T3" fmla="*/ 2821 h 2836"/>
                <a:gd name="T4" fmla="*/ 123 w 2755"/>
                <a:gd name="T5" fmla="*/ 2742 h 2836"/>
                <a:gd name="T6" fmla="*/ 114 w 2755"/>
                <a:gd name="T7" fmla="*/ 2322 h 2836"/>
                <a:gd name="T8" fmla="*/ 2211 w 2755"/>
                <a:gd name="T9" fmla="*/ 123 h 2836"/>
                <a:gd name="T10" fmla="*/ 2632 w 2755"/>
                <a:gd name="T11" fmla="*/ 113 h 2836"/>
                <a:gd name="T12" fmla="*/ 2642 w 2755"/>
                <a:gd name="T13" fmla="*/ 534 h 2836"/>
                <a:gd name="T14" fmla="*/ 544 w 2755"/>
                <a:gd name="T15" fmla="*/ 2733 h 2836"/>
                <a:gd name="T16" fmla="*/ 378 w 2755"/>
                <a:gd name="T17" fmla="*/ 2821 h 2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5" h="2836">
                  <a:moveTo>
                    <a:pt x="378" y="2821"/>
                  </a:moveTo>
                  <a:lnTo>
                    <a:pt x="378" y="2821"/>
                  </a:lnTo>
                  <a:cubicBezTo>
                    <a:pt x="289" y="2836"/>
                    <a:pt x="194" y="2810"/>
                    <a:pt x="123" y="2742"/>
                  </a:cubicBezTo>
                  <a:cubicBezTo>
                    <a:pt x="5" y="2629"/>
                    <a:pt x="0" y="2441"/>
                    <a:pt x="114" y="2322"/>
                  </a:cubicBezTo>
                  <a:lnTo>
                    <a:pt x="2211" y="123"/>
                  </a:lnTo>
                  <a:cubicBezTo>
                    <a:pt x="2325" y="4"/>
                    <a:pt x="2513" y="0"/>
                    <a:pt x="2632" y="113"/>
                  </a:cubicBezTo>
                  <a:cubicBezTo>
                    <a:pt x="2751" y="227"/>
                    <a:pt x="2755" y="415"/>
                    <a:pt x="2642" y="534"/>
                  </a:cubicBezTo>
                  <a:lnTo>
                    <a:pt x="544" y="2733"/>
                  </a:lnTo>
                  <a:cubicBezTo>
                    <a:pt x="498" y="2781"/>
                    <a:pt x="440" y="2810"/>
                    <a:pt x="378" y="2821"/>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8" name="Freeform 13"/>
            <p:cNvSpPr>
              <a:spLocks/>
            </p:cNvSpPr>
            <p:nvPr userDrawn="1"/>
          </p:nvSpPr>
          <p:spPr bwMode="auto">
            <a:xfrm>
              <a:off x="3398" y="223"/>
              <a:ext cx="1514" cy="912"/>
            </a:xfrm>
            <a:custGeom>
              <a:avLst/>
              <a:gdLst>
                <a:gd name="T0" fmla="*/ 3088 w 3379"/>
                <a:gd name="T1" fmla="*/ 2029 h 2039"/>
                <a:gd name="T2" fmla="*/ 3088 w 3379"/>
                <a:gd name="T3" fmla="*/ 2029 h 2039"/>
                <a:gd name="T4" fmla="*/ 2902 w 3379"/>
                <a:gd name="T5" fmla="*/ 2000 h 2039"/>
                <a:gd name="T6" fmla="*/ 203 w 3379"/>
                <a:gd name="T7" fmla="*/ 604 h 2039"/>
                <a:gd name="T8" fmla="*/ 75 w 3379"/>
                <a:gd name="T9" fmla="*/ 203 h 2039"/>
                <a:gd name="T10" fmla="*/ 476 w 3379"/>
                <a:gd name="T11" fmla="*/ 75 h 2039"/>
                <a:gd name="T12" fmla="*/ 3176 w 3379"/>
                <a:gd name="T13" fmla="*/ 1471 h 2039"/>
                <a:gd name="T14" fmla="*/ 3303 w 3379"/>
                <a:gd name="T15" fmla="*/ 1872 h 2039"/>
                <a:gd name="T16" fmla="*/ 3088 w 3379"/>
                <a:gd name="T17" fmla="*/ 2029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79" h="2039">
                  <a:moveTo>
                    <a:pt x="3088" y="2029"/>
                  </a:moveTo>
                  <a:lnTo>
                    <a:pt x="3088" y="2029"/>
                  </a:lnTo>
                  <a:cubicBezTo>
                    <a:pt x="3026" y="2039"/>
                    <a:pt x="2961" y="2030"/>
                    <a:pt x="2902" y="2000"/>
                  </a:cubicBezTo>
                  <a:lnTo>
                    <a:pt x="203" y="604"/>
                  </a:lnTo>
                  <a:cubicBezTo>
                    <a:pt x="57" y="528"/>
                    <a:pt x="0" y="349"/>
                    <a:pt x="75" y="203"/>
                  </a:cubicBezTo>
                  <a:cubicBezTo>
                    <a:pt x="151" y="57"/>
                    <a:pt x="330" y="0"/>
                    <a:pt x="476" y="75"/>
                  </a:cubicBezTo>
                  <a:lnTo>
                    <a:pt x="3176" y="1471"/>
                  </a:lnTo>
                  <a:cubicBezTo>
                    <a:pt x="3322" y="1546"/>
                    <a:pt x="3379" y="1726"/>
                    <a:pt x="3303" y="1872"/>
                  </a:cubicBezTo>
                  <a:cubicBezTo>
                    <a:pt x="3258" y="1959"/>
                    <a:pt x="3177" y="2014"/>
                    <a:pt x="3088" y="2029"/>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9" name="Freeform 14"/>
            <p:cNvSpPr>
              <a:spLocks/>
            </p:cNvSpPr>
            <p:nvPr userDrawn="1"/>
          </p:nvSpPr>
          <p:spPr bwMode="auto">
            <a:xfrm>
              <a:off x="5683" y="-18"/>
              <a:ext cx="61" cy="60"/>
            </a:xfrm>
            <a:custGeom>
              <a:avLst/>
              <a:gdLst>
                <a:gd name="T0" fmla="*/ 130 w 136"/>
                <a:gd name="T1" fmla="*/ 57 h 136"/>
                <a:gd name="T2" fmla="*/ 130 w 136"/>
                <a:gd name="T3" fmla="*/ 57 h 136"/>
                <a:gd name="T4" fmla="*/ 78 w 136"/>
                <a:gd name="T5" fmla="*/ 130 h 136"/>
                <a:gd name="T6" fmla="*/ 5 w 136"/>
                <a:gd name="T7" fmla="*/ 78 h 136"/>
                <a:gd name="T8" fmla="*/ 57 w 136"/>
                <a:gd name="T9" fmla="*/ 5 h 136"/>
                <a:gd name="T10" fmla="*/ 130 w 136"/>
                <a:gd name="T11" fmla="*/ 57 h 136"/>
              </a:gdLst>
              <a:ahLst/>
              <a:cxnLst>
                <a:cxn ang="0">
                  <a:pos x="T0" y="T1"/>
                </a:cxn>
                <a:cxn ang="0">
                  <a:pos x="T2" y="T3"/>
                </a:cxn>
                <a:cxn ang="0">
                  <a:pos x="T4" y="T5"/>
                </a:cxn>
                <a:cxn ang="0">
                  <a:pos x="T6" y="T7"/>
                </a:cxn>
                <a:cxn ang="0">
                  <a:pos x="T8" y="T9"/>
                </a:cxn>
                <a:cxn ang="0">
                  <a:pos x="T10" y="T11"/>
                </a:cxn>
              </a:cxnLst>
              <a:rect l="0" t="0" r="r" b="b"/>
              <a:pathLst>
                <a:path w="136" h="136">
                  <a:moveTo>
                    <a:pt x="130" y="57"/>
                  </a:moveTo>
                  <a:lnTo>
                    <a:pt x="130" y="57"/>
                  </a:lnTo>
                  <a:cubicBezTo>
                    <a:pt x="136" y="92"/>
                    <a:pt x="113" y="124"/>
                    <a:pt x="78" y="130"/>
                  </a:cubicBezTo>
                  <a:cubicBezTo>
                    <a:pt x="44" y="136"/>
                    <a:pt x="11" y="113"/>
                    <a:pt x="5" y="78"/>
                  </a:cubicBezTo>
                  <a:cubicBezTo>
                    <a:pt x="0" y="44"/>
                    <a:pt x="23" y="11"/>
                    <a:pt x="57" y="5"/>
                  </a:cubicBezTo>
                  <a:cubicBezTo>
                    <a:pt x="92" y="0"/>
                    <a:pt x="124" y="23"/>
                    <a:pt x="130" y="57"/>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0" name="Freeform 15"/>
            <p:cNvSpPr>
              <a:spLocks/>
            </p:cNvSpPr>
            <p:nvPr userDrawn="1"/>
          </p:nvSpPr>
          <p:spPr bwMode="auto">
            <a:xfrm>
              <a:off x="3533" y="340"/>
              <a:ext cx="62" cy="62"/>
            </a:xfrm>
            <a:custGeom>
              <a:avLst/>
              <a:gdLst>
                <a:gd name="T0" fmla="*/ 131 w 137"/>
                <a:gd name="T1" fmla="*/ 58 h 137"/>
                <a:gd name="T2" fmla="*/ 131 w 137"/>
                <a:gd name="T3" fmla="*/ 58 h 137"/>
                <a:gd name="T4" fmla="*/ 79 w 137"/>
                <a:gd name="T5" fmla="*/ 131 h 137"/>
                <a:gd name="T6" fmla="*/ 6 w 137"/>
                <a:gd name="T7" fmla="*/ 79 h 137"/>
                <a:gd name="T8" fmla="*/ 58 w 137"/>
                <a:gd name="T9" fmla="*/ 6 h 137"/>
                <a:gd name="T10" fmla="*/ 131 w 137"/>
                <a:gd name="T11" fmla="*/ 58 h 137"/>
              </a:gdLst>
              <a:ahLst/>
              <a:cxnLst>
                <a:cxn ang="0">
                  <a:pos x="T0" y="T1"/>
                </a:cxn>
                <a:cxn ang="0">
                  <a:pos x="T2" y="T3"/>
                </a:cxn>
                <a:cxn ang="0">
                  <a:pos x="T4" y="T5"/>
                </a:cxn>
                <a:cxn ang="0">
                  <a:pos x="T6" y="T7"/>
                </a:cxn>
                <a:cxn ang="0">
                  <a:pos x="T8" y="T9"/>
                </a:cxn>
                <a:cxn ang="0">
                  <a:pos x="T10" y="T11"/>
                </a:cxn>
              </a:cxnLst>
              <a:rect l="0" t="0" r="r" b="b"/>
              <a:pathLst>
                <a:path w="137" h="137">
                  <a:moveTo>
                    <a:pt x="131" y="58"/>
                  </a:moveTo>
                  <a:lnTo>
                    <a:pt x="131" y="58"/>
                  </a:lnTo>
                  <a:cubicBezTo>
                    <a:pt x="137" y="92"/>
                    <a:pt x="113" y="125"/>
                    <a:pt x="79" y="131"/>
                  </a:cubicBezTo>
                  <a:cubicBezTo>
                    <a:pt x="44" y="137"/>
                    <a:pt x="12" y="114"/>
                    <a:pt x="6" y="79"/>
                  </a:cubicBezTo>
                  <a:cubicBezTo>
                    <a:pt x="0" y="45"/>
                    <a:pt x="23" y="12"/>
                    <a:pt x="58" y="6"/>
                  </a:cubicBezTo>
                  <a:cubicBezTo>
                    <a:pt x="92" y="0"/>
                    <a:pt x="125" y="24"/>
                    <a:pt x="131" y="5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sp>
        <p:nvSpPr>
          <p:cNvPr id="41" name="textruta 40"/>
          <p:cNvSpPr txBox="1"/>
          <p:nvPr/>
        </p:nvSpPr>
        <p:spPr>
          <a:xfrm>
            <a:off x="2544232" y="2300319"/>
            <a:ext cx="3551768" cy="768000"/>
          </a:xfrm>
          <a:prstGeom prst="rect">
            <a:avLst/>
          </a:prstGeom>
        </p:spPr>
        <p:txBody>
          <a:bodyPr vert="horz" wrap="square" lIns="0" tIns="0" rIns="0" bIns="0" rtlCol="0" anchor="ctr" anchorCtr="0">
            <a:noAutofit/>
          </a:bodyPr>
          <a:lstStyle>
            <a:lvl1pPr marR="0" lvl="0" indent="0" algn="ctr" fontAlgn="auto">
              <a:lnSpc>
                <a:spcPct val="100000"/>
              </a:lnSpc>
              <a:spcBef>
                <a:spcPct val="20000"/>
              </a:spcBef>
              <a:spcAft>
                <a:spcPts val="0"/>
              </a:spcAft>
              <a:buClrTx/>
              <a:buSzTx/>
              <a:buFont typeface="Arial"/>
              <a:buNone/>
              <a:tabLst/>
              <a:defRPr sz="3200" b="1" baseline="0">
                <a:solidFill>
                  <a:schemeClr val="accent3"/>
                </a:solidFill>
                <a:latin typeface="+mj-lt"/>
              </a:defRPr>
            </a:lvl1pPr>
          </a:lstStyle>
          <a:p>
            <a:pPr lvl="0" algn="l"/>
            <a:r>
              <a:rPr lang="sv-SE" sz="5333" dirty="0"/>
              <a:t>Kontakt</a:t>
            </a:r>
          </a:p>
        </p:txBody>
      </p:sp>
    </p:spTree>
    <p:extLst>
      <p:ext uri="{BB962C8B-B14F-4D97-AF65-F5344CB8AC3E}">
        <p14:creationId xmlns:p14="http://schemas.microsoft.com/office/powerpoint/2010/main" val="1331145899"/>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tartsida med bild">
    <p:spTree>
      <p:nvGrpSpPr>
        <p:cNvPr id="1" name=""/>
        <p:cNvGrpSpPr/>
        <p:nvPr/>
      </p:nvGrpSpPr>
      <p:grpSpPr>
        <a:xfrm>
          <a:off x="0" y="0"/>
          <a:ext cx="0" cy="0"/>
          <a:chOff x="0" y="0"/>
          <a:chExt cx="0" cy="0"/>
        </a:xfrm>
      </p:grpSpPr>
      <p:sp>
        <p:nvSpPr>
          <p:cNvPr id="6" name="Platshållare för bild 2"/>
          <p:cNvSpPr>
            <a:spLocks noGrp="1"/>
          </p:cNvSpPr>
          <p:nvPr>
            <p:ph type="pic" sz="quarter" idx="15" hasCustomPrompt="1"/>
          </p:nvPr>
        </p:nvSpPr>
        <p:spPr>
          <a:xfrm>
            <a:off x="575733" y="1"/>
            <a:ext cx="11616267" cy="5924551"/>
          </a:xfrm>
          <a:prstGeom prst="rect">
            <a:avLst/>
          </a:prstGeom>
          <a:solidFill>
            <a:schemeClr val="bg2"/>
          </a:solidFill>
          <a:ln>
            <a:noFill/>
          </a:ln>
        </p:spPr>
        <p:txBody>
          <a:bodyPr lIns="72000" tIns="72000" rIns="72000" bIns="72000"/>
          <a:lstStyle>
            <a:lvl1pPr marL="0" indent="0">
              <a:buNone/>
              <a:defRPr>
                <a:latin typeface="+mj-lt"/>
              </a:defRPr>
            </a:lvl1pPr>
          </a:lstStyle>
          <a:p>
            <a:r>
              <a:rPr lang="sv-SE" dirty="0"/>
              <a:t>Klicka på bildramen och infoga önskad bild.</a:t>
            </a:r>
          </a:p>
        </p:txBody>
      </p:sp>
      <p:sp>
        <p:nvSpPr>
          <p:cNvPr id="15" name="Platshållare för text 14"/>
          <p:cNvSpPr>
            <a:spLocks noGrp="1"/>
          </p:cNvSpPr>
          <p:nvPr>
            <p:ph type="body" sz="quarter" idx="11" hasCustomPrompt="1"/>
          </p:nvPr>
        </p:nvSpPr>
        <p:spPr>
          <a:xfrm>
            <a:off x="2856000" y="3080577"/>
            <a:ext cx="6480000" cy="684975"/>
          </a:xfrm>
          <a:prstGeom prst="rect">
            <a:avLst/>
          </a:prstGeom>
        </p:spPr>
        <p:txBody>
          <a:bodyPr/>
          <a:lstStyle>
            <a:lvl1pPr marL="0" indent="0" algn="ctr">
              <a:buNone/>
              <a:defRPr sz="2667">
                <a:solidFill>
                  <a:schemeClr val="accent2"/>
                </a:solidFill>
                <a:latin typeface="+mj-lt"/>
              </a:defRPr>
            </a:lvl1pPr>
          </a:lstStyle>
          <a:p>
            <a:pPr lvl="0"/>
            <a:r>
              <a:rPr lang="sv-SE" dirty="0"/>
              <a:t>Underrubrik</a:t>
            </a:r>
          </a:p>
        </p:txBody>
      </p:sp>
      <p:sp>
        <p:nvSpPr>
          <p:cNvPr id="2" name="Rubrik 1"/>
          <p:cNvSpPr>
            <a:spLocks noGrp="1"/>
          </p:cNvSpPr>
          <p:nvPr>
            <p:ph type="title" hasCustomPrompt="1"/>
          </p:nvPr>
        </p:nvSpPr>
        <p:spPr>
          <a:xfrm>
            <a:off x="2016000" y="2120576"/>
            <a:ext cx="8160000" cy="960000"/>
          </a:xfrm>
        </p:spPr>
        <p:txBody>
          <a:bodyPr vert="horz" wrap="square" lIns="0" tIns="0" rIns="0" bIns="0" rtlCol="0" anchor="b">
            <a:normAutofit/>
          </a:bodyPr>
          <a:lstStyle>
            <a:lvl1pPr algn="ctr">
              <a:lnSpc>
                <a:spcPct val="90000"/>
              </a:lnSpc>
              <a:spcBef>
                <a:spcPts val="0"/>
              </a:spcBef>
              <a:defRPr lang="sv-SE" sz="5333" baseline="0" dirty="0">
                <a:solidFill>
                  <a:schemeClr val="accent3"/>
                </a:solidFill>
                <a:ea typeface="+mn-ea"/>
                <a:cs typeface="+mn-cs"/>
              </a:defRPr>
            </a:lvl1pPr>
          </a:lstStyle>
          <a:p>
            <a:pPr marL="0" lvl="0" indent="0" algn="ctr">
              <a:spcBef>
                <a:spcPct val="20000"/>
              </a:spcBef>
              <a:buFont typeface="Arial"/>
            </a:pPr>
            <a:r>
              <a:rPr lang="sv-SE" dirty="0"/>
              <a:t>Presentationens rubrik</a:t>
            </a:r>
          </a:p>
        </p:txBody>
      </p:sp>
      <p:sp>
        <p:nvSpPr>
          <p:cNvPr id="10" name="Platshållare för datum 9"/>
          <p:cNvSpPr>
            <a:spLocks noGrp="1"/>
          </p:cNvSpPr>
          <p:nvPr>
            <p:ph type="dt" sz="half" idx="16"/>
          </p:nvPr>
        </p:nvSpPr>
        <p:spPr>
          <a:xfrm>
            <a:off x="10755680" y="211665"/>
            <a:ext cx="1200000" cy="144000"/>
          </a:xfrm>
        </p:spPr>
        <p:txBody>
          <a:bodyPr/>
          <a:lstStyle/>
          <a:p>
            <a:fld id="{23D150BE-6382-43E4-9FEC-0910A48D6AAB}" type="datetime1">
              <a:rPr lang="sv-SE" smtClean="0"/>
              <a:t>2018-06-13</a:t>
            </a:fld>
            <a:endParaRPr lang="sv-SE" dirty="0"/>
          </a:p>
        </p:txBody>
      </p:sp>
    </p:spTree>
    <p:extLst>
      <p:ext uri="{BB962C8B-B14F-4D97-AF65-F5344CB8AC3E}">
        <p14:creationId xmlns:p14="http://schemas.microsoft.com/office/powerpoint/2010/main" val="3365601296"/>
      </p:ext>
    </p:extLst>
  </p:cSld>
  <p:clrMapOvr>
    <a:masterClrMapping/>
  </p:clrMapOvr>
  <p:extLst mod="1">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Kontakt med bild">
    <p:bg>
      <p:bgPr>
        <a:solidFill>
          <a:srgbClr val="421761"/>
        </a:solidFill>
        <a:effectLst/>
      </p:bgPr>
    </p:bg>
    <p:spTree>
      <p:nvGrpSpPr>
        <p:cNvPr id="1" name=""/>
        <p:cNvGrpSpPr/>
        <p:nvPr/>
      </p:nvGrpSpPr>
      <p:grpSpPr>
        <a:xfrm>
          <a:off x="0" y="0"/>
          <a:ext cx="0" cy="0"/>
          <a:chOff x="0" y="0"/>
          <a:chExt cx="0" cy="0"/>
        </a:xfrm>
      </p:grpSpPr>
      <p:sp>
        <p:nvSpPr>
          <p:cNvPr id="5" name="Platshållare för bild 2"/>
          <p:cNvSpPr>
            <a:spLocks noGrp="1"/>
          </p:cNvSpPr>
          <p:nvPr>
            <p:ph type="pic" sz="quarter" idx="28"/>
          </p:nvPr>
        </p:nvSpPr>
        <p:spPr>
          <a:xfrm>
            <a:off x="2153944" y="1999489"/>
            <a:ext cx="2449008" cy="2877312"/>
          </a:xfrm>
          <a:prstGeom prst="rect">
            <a:avLst/>
          </a:prstGeom>
        </p:spPr>
        <p:txBody>
          <a:bodyPr lIns="72000" tIns="72000" rIns="72000" bIns="72000">
            <a:normAutofit/>
          </a:bodyPr>
          <a:lstStyle>
            <a:lvl1pPr marL="0" indent="0">
              <a:buNone/>
              <a:defRPr sz="1333">
                <a:latin typeface="+mj-lt"/>
              </a:defRPr>
            </a:lvl1pPr>
          </a:lstStyle>
          <a:p>
            <a:r>
              <a:rPr lang="sv-SE" smtClean="0"/>
              <a:t>Klicka på ikonen för att lägga till en bild</a:t>
            </a:r>
            <a:endParaRPr lang="sv-SE" dirty="0"/>
          </a:p>
        </p:txBody>
      </p:sp>
      <p:sp>
        <p:nvSpPr>
          <p:cNvPr id="15" name="textruta 14"/>
          <p:cNvSpPr txBox="1"/>
          <p:nvPr/>
        </p:nvSpPr>
        <p:spPr>
          <a:xfrm>
            <a:off x="4944533" y="2300319"/>
            <a:ext cx="3551768" cy="768000"/>
          </a:xfrm>
          <a:prstGeom prst="rect">
            <a:avLst/>
          </a:prstGeom>
        </p:spPr>
        <p:txBody>
          <a:bodyPr vert="horz" wrap="none" lIns="0" tIns="0" rIns="0" bIns="0" rtlCol="0" anchor="ctr" anchorCtr="0">
            <a:noAutofit/>
          </a:bodyPr>
          <a:lstStyle>
            <a:lvl1pPr marR="0" lvl="0" indent="0" algn="ctr" fontAlgn="auto">
              <a:lnSpc>
                <a:spcPct val="100000"/>
              </a:lnSpc>
              <a:spcBef>
                <a:spcPct val="20000"/>
              </a:spcBef>
              <a:spcAft>
                <a:spcPts val="0"/>
              </a:spcAft>
              <a:buClrTx/>
              <a:buSzTx/>
              <a:buFont typeface="Arial"/>
              <a:buNone/>
              <a:tabLst/>
              <a:defRPr sz="3200" b="1" baseline="0">
                <a:solidFill>
                  <a:schemeClr val="accent3"/>
                </a:solidFill>
                <a:latin typeface="+mj-lt"/>
              </a:defRPr>
            </a:lvl1pPr>
          </a:lstStyle>
          <a:p>
            <a:pPr lvl="0" algn="l"/>
            <a:r>
              <a:rPr lang="sv-SE" sz="5333" dirty="0"/>
              <a:t>Kontakt</a:t>
            </a:r>
          </a:p>
        </p:txBody>
      </p:sp>
      <p:sp>
        <p:nvSpPr>
          <p:cNvPr id="2" name="Platshållare för datum 1"/>
          <p:cNvSpPr>
            <a:spLocks noGrp="1"/>
          </p:cNvSpPr>
          <p:nvPr>
            <p:ph type="dt" sz="half" idx="36"/>
          </p:nvPr>
        </p:nvSpPr>
        <p:spPr/>
        <p:txBody>
          <a:bodyPr/>
          <a:lstStyle/>
          <a:p>
            <a:fld id="{5B0CADB0-D930-4EAF-8138-FEF0ED7EFD2B}" type="datetimeFigureOut">
              <a:rPr lang="sv-SE" smtClean="0"/>
              <a:t>2018-06-13</a:t>
            </a:fld>
            <a:endParaRPr lang="sv-SE"/>
          </a:p>
        </p:txBody>
      </p:sp>
      <p:sp>
        <p:nvSpPr>
          <p:cNvPr id="4" name="Platshållare för sidfot 3"/>
          <p:cNvSpPr>
            <a:spLocks noGrp="1"/>
          </p:cNvSpPr>
          <p:nvPr>
            <p:ph type="ftr" sz="quarter" idx="37"/>
          </p:nvPr>
        </p:nvSpPr>
        <p:spPr/>
        <p:txBody>
          <a:bodyPr/>
          <a:lstStyle/>
          <a:p>
            <a:endParaRPr lang="sv-SE"/>
          </a:p>
        </p:txBody>
      </p:sp>
      <p:sp>
        <p:nvSpPr>
          <p:cNvPr id="6" name="Platshållare för bildnummer 5"/>
          <p:cNvSpPr>
            <a:spLocks noGrp="1"/>
          </p:cNvSpPr>
          <p:nvPr>
            <p:ph type="sldNum" sz="quarter" idx="38"/>
          </p:nvPr>
        </p:nvSpPr>
        <p:spPr/>
        <p:txBody>
          <a:bodyPr/>
          <a:lstStyle/>
          <a:p>
            <a:fld id="{379996A0-856E-4291-9A5A-5F33141381EF}" type="slidenum">
              <a:rPr lang="sv-SE" smtClean="0"/>
              <a:t>‹#›</a:t>
            </a:fld>
            <a:endParaRPr lang="sv-SE"/>
          </a:p>
        </p:txBody>
      </p:sp>
      <p:sp>
        <p:nvSpPr>
          <p:cNvPr id="24" name="Platshållare för text 12"/>
          <p:cNvSpPr>
            <a:spLocks noGrp="1"/>
          </p:cNvSpPr>
          <p:nvPr>
            <p:ph type="body" sz="quarter" idx="10" hasCustomPrompt="1"/>
          </p:nvPr>
        </p:nvSpPr>
        <p:spPr>
          <a:xfrm>
            <a:off x="4944534" y="3092451"/>
            <a:ext cx="4691661" cy="336000"/>
          </a:xfrm>
          <a:prstGeom prst="rect">
            <a:avLst/>
          </a:prstGeom>
        </p:spPr>
        <p:txBody>
          <a:bodyPr wrap="none" anchor="ctr" anchorCtr="0">
            <a:noAutofit/>
          </a:bodyPr>
          <a:lstStyle>
            <a:lvl1pPr marL="0" indent="0" algn="l">
              <a:buNone/>
              <a:defRPr sz="1867" b="1">
                <a:solidFill>
                  <a:schemeClr val="tx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Förnamn Efternamn</a:t>
            </a:r>
          </a:p>
        </p:txBody>
      </p:sp>
      <p:sp>
        <p:nvSpPr>
          <p:cNvPr id="25" name="Platshållare för text 12"/>
          <p:cNvSpPr>
            <a:spLocks noGrp="1"/>
          </p:cNvSpPr>
          <p:nvPr>
            <p:ph type="body" sz="quarter" idx="39" hasCustomPrompt="1"/>
          </p:nvPr>
        </p:nvSpPr>
        <p:spPr>
          <a:xfrm>
            <a:off x="4944534" y="3522748"/>
            <a:ext cx="4691661" cy="336000"/>
          </a:xfrm>
          <a:prstGeom prst="rect">
            <a:avLst/>
          </a:prstGeom>
        </p:spPr>
        <p:txBody>
          <a:bodyPr wrap="none" anchor="ctr" anchorCtr="0">
            <a:noAutofit/>
          </a:bodyPr>
          <a:lstStyle>
            <a:lvl1pPr marL="0" indent="0" algn="l">
              <a:buNone/>
              <a:defRPr sz="1867" b="0">
                <a:solidFill>
                  <a:schemeClr val="tx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Avdelning</a:t>
            </a:r>
          </a:p>
        </p:txBody>
      </p:sp>
      <p:sp>
        <p:nvSpPr>
          <p:cNvPr id="26" name="Platshållare för text 12"/>
          <p:cNvSpPr>
            <a:spLocks noGrp="1"/>
          </p:cNvSpPr>
          <p:nvPr>
            <p:ph type="body" sz="quarter" idx="40" hasCustomPrompt="1"/>
          </p:nvPr>
        </p:nvSpPr>
        <p:spPr>
          <a:xfrm>
            <a:off x="4944534" y="3953045"/>
            <a:ext cx="4691661" cy="336000"/>
          </a:xfrm>
          <a:prstGeom prst="rect">
            <a:avLst/>
          </a:prstGeom>
        </p:spPr>
        <p:txBody>
          <a:bodyPr wrap="none" anchor="ctr" anchorCtr="0">
            <a:noAutofit/>
          </a:bodyPr>
          <a:lstStyle>
            <a:lvl1pPr marL="0" indent="0" algn="l">
              <a:buNone/>
              <a:defRPr sz="1867" b="0">
                <a:solidFill>
                  <a:schemeClr val="tx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E-postadress</a:t>
            </a:r>
          </a:p>
        </p:txBody>
      </p:sp>
      <p:sp>
        <p:nvSpPr>
          <p:cNvPr id="27" name="Platshållare för text 12"/>
          <p:cNvSpPr>
            <a:spLocks noGrp="1"/>
          </p:cNvSpPr>
          <p:nvPr>
            <p:ph type="body" sz="quarter" idx="41" hasCustomPrompt="1"/>
          </p:nvPr>
        </p:nvSpPr>
        <p:spPr>
          <a:xfrm>
            <a:off x="4944534" y="4383343"/>
            <a:ext cx="4691661" cy="336000"/>
          </a:xfrm>
          <a:prstGeom prst="rect">
            <a:avLst/>
          </a:prstGeom>
        </p:spPr>
        <p:txBody>
          <a:bodyPr wrap="none" anchor="ctr" anchorCtr="0">
            <a:noAutofit/>
          </a:bodyPr>
          <a:lstStyle>
            <a:lvl1pPr marL="0" indent="0" algn="l">
              <a:buNone/>
              <a:defRPr sz="1867" b="0">
                <a:solidFill>
                  <a:schemeClr val="tx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Telefonnummer</a:t>
            </a:r>
          </a:p>
        </p:txBody>
      </p:sp>
      <p:sp>
        <p:nvSpPr>
          <p:cNvPr id="11" name="textruta 10"/>
          <p:cNvSpPr txBox="1"/>
          <p:nvPr/>
        </p:nvSpPr>
        <p:spPr>
          <a:xfrm>
            <a:off x="4944533" y="2300319"/>
            <a:ext cx="3551768" cy="768000"/>
          </a:xfrm>
          <a:prstGeom prst="rect">
            <a:avLst/>
          </a:prstGeom>
        </p:spPr>
        <p:txBody>
          <a:bodyPr vert="horz" wrap="none" lIns="0" tIns="0" rIns="0" bIns="0" rtlCol="0" anchor="ctr" anchorCtr="0">
            <a:noAutofit/>
          </a:bodyPr>
          <a:lstStyle>
            <a:lvl1pPr marR="0" lvl="0" indent="0" algn="ctr" fontAlgn="auto">
              <a:lnSpc>
                <a:spcPct val="100000"/>
              </a:lnSpc>
              <a:spcBef>
                <a:spcPct val="20000"/>
              </a:spcBef>
              <a:spcAft>
                <a:spcPts val="0"/>
              </a:spcAft>
              <a:buClrTx/>
              <a:buSzTx/>
              <a:buFont typeface="Arial"/>
              <a:buNone/>
              <a:tabLst/>
              <a:defRPr sz="3200" b="1" baseline="0">
                <a:solidFill>
                  <a:schemeClr val="accent3"/>
                </a:solidFill>
                <a:latin typeface="+mj-lt"/>
              </a:defRPr>
            </a:lvl1pPr>
          </a:lstStyle>
          <a:p>
            <a:pPr lvl="0" algn="l"/>
            <a:r>
              <a:rPr lang="sv-SE" sz="5333" dirty="0"/>
              <a:t>Kontakt</a:t>
            </a:r>
          </a:p>
        </p:txBody>
      </p:sp>
    </p:spTree>
    <p:extLst>
      <p:ext uri="{BB962C8B-B14F-4D97-AF65-F5344CB8AC3E}">
        <p14:creationId xmlns:p14="http://schemas.microsoft.com/office/powerpoint/2010/main" val="2843391640"/>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Avslutsbild">
    <p:bg>
      <p:bgPr>
        <a:solidFill>
          <a:srgbClr val="421761"/>
        </a:solidFill>
        <a:effectLst/>
      </p:bgPr>
    </p:bg>
    <p:spTree>
      <p:nvGrpSpPr>
        <p:cNvPr id="1" name=""/>
        <p:cNvGrpSpPr/>
        <p:nvPr/>
      </p:nvGrpSpPr>
      <p:grpSpPr>
        <a:xfrm>
          <a:off x="0" y="0"/>
          <a:ext cx="0" cy="0"/>
          <a:chOff x="0" y="0"/>
          <a:chExt cx="0" cy="0"/>
        </a:xfrm>
      </p:grpSpPr>
      <p:sp>
        <p:nvSpPr>
          <p:cNvPr id="14" name="textruta 13"/>
          <p:cNvSpPr txBox="1"/>
          <p:nvPr/>
        </p:nvSpPr>
        <p:spPr>
          <a:xfrm>
            <a:off x="575735" y="2672590"/>
            <a:ext cx="11040533" cy="1092961"/>
          </a:xfrm>
          <a:prstGeom prst="rect">
            <a:avLst/>
          </a:prstGeom>
        </p:spPr>
        <p:txBody>
          <a:bodyPr vert="horz" wrap="square" lIns="0" tIns="0" rIns="0" bIns="0" rtlCol="0" anchor="t" anchorCtr="0">
            <a:normAutofit/>
          </a:bodyPr>
          <a:lstStyle>
            <a:lvl1pPr marR="0" lvl="0" indent="0" algn="ctr" fontAlgn="auto">
              <a:lnSpc>
                <a:spcPct val="100000"/>
              </a:lnSpc>
              <a:spcBef>
                <a:spcPct val="20000"/>
              </a:spcBef>
              <a:spcAft>
                <a:spcPts val="0"/>
              </a:spcAft>
              <a:buClrTx/>
              <a:buSzTx/>
              <a:buFont typeface="Arial"/>
              <a:buNone/>
              <a:tabLst/>
              <a:defRPr sz="3200" b="1" baseline="0">
                <a:solidFill>
                  <a:schemeClr val="accent3"/>
                </a:solidFill>
                <a:latin typeface="+mj-lt"/>
              </a:defRPr>
            </a:lvl1pPr>
          </a:lstStyle>
          <a:p>
            <a:pPr lvl="0"/>
            <a:r>
              <a:rPr lang="sv-SE" sz="4267" dirty="0"/>
              <a:t>Vi gör studier möjligt.</a:t>
            </a:r>
          </a:p>
        </p:txBody>
      </p:sp>
      <p:sp>
        <p:nvSpPr>
          <p:cNvPr id="2" name="Platshållare för datum 1"/>
          <p:cNvSpPr>
            <a:spLocks noGrp="1"/>
          </p:cNvSpPr>
          <p:nvPr>
            <p:ph type="dt" sz="half" idx="10"/>
          </p:nvPr>
        </p:nvSpPr>
        <p:spPr/>
        <p:txBody>
          <a:bodyPr/>
          <a:lstStyle/>
          <a:p>
            <a:fld id="{5B0CADB0-D930-4EAF-8138-FEF0ED7EFD2B}" type="datetimeFigureOut">
              <a:rPr lang="sv-SE" smtClean="0"/>
              <a:t>2018-06-13</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379996A0-856E-4291-9A5A-5F33141381EF}" type="slidenum">
              <a:rPr lang="sv-SE" smtClean="0"/>
              <a:t>‹#›</a:t>
            </a:fld>
            <a:endParaRPr lang="sv-SE"/>
          </a:p>
        </p:txBody>
      </p:sp>
      <p:sp>
        <p:nvSpPr>
          <p:cNvPr id="6" name="textruta 5"/>
          <p:cNvSpPr txBox="1"/>
          <p:nvPr/>
        </p:nvSpPr>
        <p:spPr>
          <a:xfrm>
            <a:off x="575735" y="2672590"/>
            <a:ext cx="11040533" cy="1092961"/>
          </a:xfrm>
          <a:prstGeom prst="rect">
            <a:avLst/>
          </a:prstGeom>
        </p:spPr>
        <p:txBody>
          <a:bodyPr vert="horz" wrap="square" lIns="0" tIns="0" rIns="0" bIns="0" rtlCol="0" anchor="t" anchorCtr="0">
            <a:normAutofit/>
          </a:bodyPr>
          <a:lstStyle>
            <a:lvl1pPr marR="0" lvl="0" indent="0" algn="ctr" fontAlgn="auto">
              <a:lnSpc>
                <a:spcPct val="100000"/>
              </a:lnSpc>
              <a:spcBef>
                <a:spcPct val="20000"/>
              </a:spcBef>
              <a:spcAft>
                <a:spcPts val="0"/>
              </a:spcAft>
              <a:buClrTx/>
              <a:buSzTx/>
              <a:buFont typeface="Arial"/>
              <a:buNone/>
              <a:tabLst/>
              <a:defRPr sz="3200" b="1" baseline="0">
                <a:solidFill>
                  <a:schemeClr val="accent3"/>
                </a:solidFill>
                <a:latin typeface="+mj-lt"/>
              </a:defRPr>
            </a:lvl1pPr>
          </a:lstStyle>
          <a:p>
            <a:pPr lvl="0"/>
            <a:r>
              <a:rPr lang="sv-SE" sz="4267" dirty="0"/>
              <a:t>Vi gör studier möjligt.</a:t>
            </a:r>
          </a:p>
        </p:txBody>
      </p:sp>
    </p:spTree>
    <p:extLst>
      <p:ext uri="{BB962C8B-B14F-4D97-AF65-F5344CB8AC3E}">
        <p14:creationId xmlns:p14="http://schemas.microsoft.com/office/powerpoint/2010/main" val="617129378"/>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Startsida">
    <p:bg>
      <p:bgPr>
        <a:solidFill>
          <a:schemeClr val="accent2"/>
        </a:solidFill>
        <a:effectLst/>
      </p:bgPr>
    </p:bg>
    <p:spTree>
      <p:nvGrpSpPr>
        <p:cNvPr id="1" name=""/>
        <p:cNvGrpSpPr/>
        <p:nvPr/>
      </p:nvGrpSpPr>
      <p:grpSpPr>
        <a:xfrm>
          <a:off x="0" y="0"/>
          <a:ext cx="0" cy="0"/>
          <a:chOff x="0" y="0"/>
          <a:chExt cx="0" cy="0"/>
        </a:xfrm>
      </p:grpSpPr>
      <p:sp>
        <p:nvSpPr>
          <p:cNvPr id="15" name="Platshållare för text 14"/>
          <p:cNvSpPr>
            <a:spLocks noGrp="1"/>
          </p:cNvSpPr>
          <p:nvPr>
            <p:ph type="body" sz="quarter" idx="11" hasCustomPrompt="1"/>
          </p:nvPr>
        </p:nvSpPr>
        <p:spPr>
          <a:xfrm>
            <a:off x="2856000" y="3080577"/>
            <a:ext cx="6480000" cy="684975"/>
          </a:xfrm>
          <a:prstGeom prst="rect">
            <a:avLst/>
          </a:prstGeom>
        </p:spPr>
        <p:txBody>
          <a:bodyPr/>
          <a:lstStyle>
            <a:lvl1pPr marL="0" indent="0" algn="ctr">
              <a:buNone/>
              <a:defRPr sz="2667" baseline="0">
                <a:latin typeface="+mj-lt"/>
              </a:defRPr>
            </a:lvl1pPr>
          </a:lstStyle>
          <a:p>
            <a:pPr lvl="0"/>
            <a:r>
              <a:rPr lang="sv-SE" dirty="0"/>
              <a:t>Underrubrik</a:t>
            </a:r>
          </a:p>
        </p:txBody>
      </p:sp>
      <p:sp>
        <p:nvSpPr>
          <p:cNvPr id="2" name="Rubrik 1"/>
          <p:cNvSpPr>
            <a:spLocks noGrp="1"/>
          </p:cNvSpPr>
          <p:nvPr>
            <p:ph type="title" hasCustomPrompt="1"/>
          </p:nvPr>
        </p:nvSpPr>
        <p:spPr>
          <a:xfrm>
            <a:off x="2016000" y="2120576"/>
            <a:ext cx="8160000" cy="960000"/>
          </a:xfrm>
        </p:spPr>
        <p:txBody>
          <a:bodyPr vert="horz" wrap="square" lIns="0" tIns="0" rIns="0" bIns="0" rtlCol="0" anchor="b">
            <a:normAutofit/>
          </a:bodyPr>
          <a:lstStyle>
            <a:lvl1pPr algn="ctr">
              <a:lnSpc>
                <a:spcPct val="90000"/>
              </a:lnSpc>
              <a:spcBef>
                <a:spcPts val="0"/>
              </a:spcBef>
              <a:defRPr lang="sv-SE" sz="5333" baseline="0" dirty="0">
                <a:solidFill>
                  <a:schemeClr val="accent3"/>
                </a:solidFill>
                <a:ea typeface="+mn-ea"/>
                <a:cs typeface="+mn-cs"/>
              </a:defRPr>
            </a:lvl1pPr>
          </a:lstStyle>
          <a:p>
            <a:pPr marL="0" lvl="0" indent="0" algn="ctr">
              <a:spcBef>
                <a:spcPct val="20000"/>
              </a:spcBef>
              <a:buFont typeface="Arial"/>
            </a:pPr>
            <a:r>
              <a:rPr lang="sv-SE" dirty="0"/>
              <a:t>Presentationens rubrik</a:t>
            </a:r>
          </a:p>
        </p:txBody>
      </p:sp>
      <p:sp>
        <p:nvSpPr>
          <p:cNvPr id="12" name="Platshållare för datum 11"/>
          <p:cNvSpPr>
            <a:spLocks noGrp="1"/>
          </p:cNvSpPr>
          <p:nvPr>
            <p:ph type="dt" sz="half" idx="12"/>
          </p:nvPr>
        </p:nvSpPr>
        <p:spPr>
          <a:xfrm>
            <a:off x="10755680" y="211665"/>
            <a:ext cx="1200000" cy="144000"/>
          </a:xfrm>
        </p:spPr>
        <p:txBody>
          <a:bodyPr/>
          <a:lstStyle/>
          <a:p>
            <a:fld id="{5B0CADB0-D930-4EAF-8138-FEF0ED7EFD2B}" type="datetimeFigureOut">
              <a:rPr lang="sv-SE" smtClean="0"/>
              <a:t>2018-06-13</a:t>
            </a:fld>
            <a:endParaRPr lang="sv-SE"/>
          </a:p>
        </p:txBody>
      </p:sp>
    </p:spTree>
    <p:extLst>
      <p:ext uri="{BB962C8B-B14F-4D97-AF65-F5344CB8AC3E}">
        <p14:creationId xmlns:p14="http://schemas.microsoft.com/office/powerpoint/2010/main" val="3530006322"/>
      </p:ext>
    </p:extLst>
  </p:cSld>
  <p:clrMapOvr>
    <a:overrideClrMapping bg1="dk1" tx1="lt1" bg2="dk2" tx2="lt2" accent1="accent1" accent2="accent2" accent3="accent3" accent4="accent4" accent5="accent5" accent6="accent6" hlink="hlink" folHlink="folHlink"/>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Startsida med bild">
    <p:spTree>
      <p:nvGrpSpPr>
        <p:cNvPr id="1" name=""/>
        <p:cNvGrpSpPr/>
        <p:nvPr/>
      </p:nvGrpSpPr>
      <p:grpSpPr>
        <a:xfrm>
          <a:off x="0" y="0"/>
          <a:ext cx="0" cy="0"/>
          <a:chOff x="0" y="0"/>
          <a:chExt cx="0" cy="0"/>
        </a:xfrm>
      </p:grpSpPr>
      <p:sp>
        <p:nvSpPr>
          <p:cNvPr id="6" name="Platshållare för bild 2"/>
          <p:cNvSpPr>
            <a:spLocks noGrp="1"/>
          </p:cNvSpPr>
          <p:nvPr>
            <p:ph type="pic" sz="quarter" idx="15" hasCustomPrompt="1"/>
          </p:nvPr>
        </p:nvSpPr>
        <p:spPr>
          <a:xfrm>
            <a:off x="575733" y="1"/>
            <a:ext cx="11616267" cy="5924551"/>
          </a:xfrm>
          <a:prstGeom prst="rect">
            <a:avLst/>
          </a:prstGeom>
          <a:solidFill>
            <a:schemeClr val="bg2"/>
          </a:solidFill>
          <a:ln>
            <a:noFill/>
          </a:ln>
        </p:spPr>
        <p:txBody>
          <a:bodyPr lIns="72000" tIns="72000" rIns="72000" bIns="72000"/>
          <a:lstStyle>
            <a:lvl1pPr marL="0" indent="0">
              <a:buNone/>
              <a:defRPr>
                <a:latin typeface="+mj-lt"/>
              </a:defRPr>
            </a:lvl1pPr>
          </a:lstStyle>
          <a:p>
            <a:r>
              <a:rPr lang="sv-SE" dirty="0"/>
              <a:t>Klicka på bildramen och infoga önskad bild.</a:t>
            </a:r>
          </a:p>
        </p:txBody>
      </p:sp>
      <p:sp>
        <p:nvSpPr>
          <p:cNvPr id="15" name="Platshållare för text 14"/>
          <p:cNvSpPr>
            <a:spLocks noGrp="1"/>
          </p:cNvSpPr>
          <p:nvPr>
            <p:ph type="body" sz="quarter" idx="11" hasCustomPrompt="1"/>
          </p:nvPr>
        </p:nvSpPr>
        <p:spPr>
          <a:xfrm>
            <a:off x="2856000" y="3080577"/>
            <a:ext cx="6480000" cy="684975"/>
          </a:xfrm>
          <a:prstGeom prst="rect">
            <a:avLst/>
          </a:prstGeom>
        </p:spPr>
        <p:txBody>
          <a:bodyPr/>
          <a:lstStyle>
            <a:lvl1pPr marL="0" indent="0" algn="ctr">
              <a:buNone/>
              <a:defRPr sz="2667">
                <a:solidFill>
                  <a:schemeClr val="accent2"/>
                </a:solidFill>
                <a:latin typeface="+mj-lt"/>
              </a:defRPr>
            </a:lvl1pPr>
          </a:lstStyle>
          <a:p>
            <a:pPr lvl="0"/>
            <a:r>
              <a:rPr lang="sv-SE" dirty="0"/>
              <a:t>Underrubrik</a:t>
            </a:r>
          </a:p>
        </p:txBody>
      </p:sp>
      <p:sp>
        <p:nvSpPr>
          <p:cNvPr id="2" name="Rubrik 1"/>
          <p:cNvSpPr>
            <a:spLocks noGrp="1"/>
          </p:cNvSpPr>
          <p:nvPr>
            <p:ph type="title" hasCustomPrompt="1"/>
          </p:nvPr>
        </p:nvSpPr>
        <p:spPr>
          <a:xfrm>
            <a:off x="2016000" y="2120576"/>
            <a:ext cx="8160000" cy="960000"/>
          </a:xfrm>
        </p:spPr>
        <p:txBody>
          <a:bodyPr vert="horz" wrap="square" lIns="0" tIns="0" rIns="0" bIns="0" rtlCol="0" anchor="b">
            <a:normAutofit/>
          </a:bodyPr>
          <a:lstStyle>
            <a:lvl1pPr algn="ctr">
              <a:lnSpc>
                <a:spcPct val="90000"/>
              </a:lnSpc>
              <a:spcBef>
                <a:spcPts val="0"/>
              </a:spcBef>
              <a:defRPr lang="sv-SE" sz="5333" baseline="0" dirty="0">
                <a:solidFill>
                  <a:schemeClr val="accent3"/>
                </a:solidFill>
                <a:ea typeface="+mn-ea"/>
                <a:cs typeface="+mn-cs"/>
              </a:defRPr>
            </a:lvl1pPr>
          </a:lstStyle>
          <a:p>
            <a:pPr marL="0" lvl="0" indent="0" algn="ctr">
              <a:spcBef>
                <a:spcPct val="20000"/>
              </a:spcBef>
              <a:buFont typeface="Arial"/>
            </a:pPr>
            <a:r>
              <a:rPr lang="sv-SE" dirty="0"/>
              <a:t>Presentationens rubrik</a:t>
            </a:r>
          </a:p>
        </p:txBody>
      </p:sp>
      <p:sp>
        <p:nvSpPr>
          <p:cNvPr id="10" name="Platshållare för datum 9"/>
          <p:cNvSpPr>
            <a:spLocks noGrp="1"/>
          </p:cNvSpPr>
          <p:nvPr>
            <p:ph type="dt" sz="half" idx="16"/>
          </p:nvPr>
        </p:nvSpPr>
        <p:spPr>
          <a:xfrm>
            <a:off x="10755680" y="211665"/>
            <a:ext cx="1200000" cy="144000"/>
          </a:xfrm>
        </p:spPr>
        <p:txBody>
          <a:bodyPr/>
          <a:lstStyle/>
          <a:p>
            <a:fld id="{23D150BE-6382-43E4-9FEC-0910A48D6AAB}" type="datetime1">
              <a:rPr lang="sv-SE" smtClean="0"/>
              <a:t>2018-06-13</a:t>
            </a:fld>
            <a:endParaRPr lang="sv-SE" dirty="0"/>
          </a:p>
        </p:txBody>
      </p:sp>
    </p:spTree>
    <p:extLst>
      <p:ext uri="{BB962C8B-B14F-4D97-AF65-F5344CB8AC3E}">
        <p14:creationId xmlns:p14="http://schemas.microsoft.com/office/powerpoint/2010/main" val="3758932499"/>
      </p:ext>
    </p:extLst>
  </p:cSld>
  <p:clrMapOvr>
    <a:masterClrMapping/>
  </p:clrMapOvr>
  <p:extLst mod="1">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Anpassad layou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575734" y="1473707"/>
            <a:ext cx="11040533" cy="960000"/>
          </a:xfrm>
        </p:spPr>
        <p:txBody>
          <a:bodyPr/>
          <a:lstStyle>
            <a:lvl1pPr>
              <a:defRPr/>
            </a:lvl1pPr>
          </a:lstStyle>
          <a:p>
            <a:r>
              <a:rPr lang="sv-SE" dirty="0"/>
              <a:t>Underrubrik 24 pt</a:t>
            </a:r>
          </a:p>
        </p:txBody>
      </p:sp>
      <p:sp>
        <p:nvSpPr>
          <p:cNvPr id="7" name="Platshållare för innehåll 6"/>
          <p:cNvSpPr>
            <a:spLocks noGrp="1"/>
          </p:cNvSpPr>
          <p:nvPr>
            <p:ph sz="quarter" idx="13" hasCustomPrompt="1"/>
          </p:nvPr>
        </p:nvSpPr>
        <p:spPr>
          <a:xfrm>
            <a:off x="575734" y="2433707"/>
            <a:ext cx="11040533" cy="3490844"/>
          </a:xfrm>
        </p:spPr>
        <p:txBody>
          <a:bodyPr/>
          <a:lstStyle>
            <a:lvl1pPr>
              <a:defRPr/>
            </a:lvl1pPr>
          </a:lstStyle>
          <a:p>
            <a:pPr lvl="0"/>
            <a:r>
              <a:rPr lang="sv-SE" dirty="0"/>
              <a:t>Punktlista eller brödtext</a:t>
            </a:r>
          </a:p>
          <a:p>
            <a:pPr lvl="1"/>
            <a:r>
              <a:rPr lang="sv-SE" dirty="0"/>
              <a:t>Nivå två</a:t>
            </a:r>
          </a:p>
          <a:p>
            <a:pPr lvl="2"/>
            <a:r>
              <a:rPr lang="sv-SE" dirty="0"/>
              <a:t>Nivå tre</a:t>
            </a:r>
          </a:p>
          <a:p>
            <a:pPr lvl="3"/>
            <a:r>
              <a:rPr lang="sv-SE" dirty="0"/>
              <a:t>Nivå fyra</a:t>
            </a:r>
          </a:p>
          <a:p>
            <a:pPr lvl="4"/>
            <a:r>
              <a:rPr lang="sv-SE" dirty="0"/>
              <a:t>Nivå fem</a:t>
            </a:r>
          </a:p>
        </p:txBody>
      </p:sp>
      <p:sp>
        <p:nvSpPr>
          <p:cNvPr id="8" name="Platshållare för text 12"/>
          <p:cNvSpPr>
            <a:spLocks noGrp="1"/>
          </p:cNvSpPr>
          <p:nvPr>
            <p:ph type="body" sz="quarter" idx="14" hasCustomPrompt="1"/>
          </p:nvPr>
        </p:nvSpPr>
        <p:spPr>
          <a:xfrm>
            <a:off x="575734" y="691665"/>
            <a:ext cx="11040533" cy="768000"/>
          </a:xfrm>
          <a:prstGeom prst="rect">
            <a:avLst/>
          </a:prstGeom>
        </p:spPr>
        <p:txBody>
          <a:bodyPr/>
          <a:lstStyle>
            <a:lvl1pPr marL="0" indent="0" algn="l">
              <a:buNone/>
              <a:defRPr sz="3200" b="0">
                <a:solidFill>
                  <a:srgbClr val="42176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Överrubrik 24 pt</a:t>
            </a:r>
          </a:p>
        </p:txBody>
      </p:sp>
      <p:sp>
        <p:nvSpPr>
          <p:cNvPr id="6" name="Platshållare för datum 5"/>
          <p:cNvSpPr>
            <a:spLocks noGrp="1"/>
          </p:cNvSpPr>
          <p:nvPr>
            <p:ph type="dt" sz="half" idx="15"/>
          </p:nvPr>
        </p:nvSpPr>
        <p:spPr/>
        <p:txBody>
          <a:bodyPr/>
          <a:lstStyle/>
          <a:p>
            <a:fld id="{5B0CADB0-D930-4EAF-8138-FEF0ED7EFD2B}" type="datetimeFigureOut">
              <a:rPr lang="sv-SE" smtClean="0"/>
              <a:t>2018-06-13</a:t>
            </a:fld>
            <a:endParaRPr lang="sv-SE"/>
          </a:p>
        </p:txBody>
      </p:sp>
      <p:sp>
        <p:nvSpPr>
          <p:cNvPr id="9" name="Platshållare för sidfot 8"/>
          <p:cNvSpPr>
            <a:spLocks noGrp="1"/>
          </p:cNvSpPr>
          <p:nvPr>
            <p:ph type="ftr" sz="quarter" idx="16"/>
          </p:nvPr>
        </p:nvSpPr>
        <p:spPr/>
        <p:txBody>
          <a:bodyPr/>
          <a:lstStyle/>
          <a:p>
            <a:endParaRPr lang="sv-SE"/>
          </a:p>
        </p:txBody>
      </p:sp>
      <p:sp>
        <p:nvSpPr>
          <p:cNvPr id="10" name="Platshållare för bildnummer 9"/>
          <p:cNvSpPr>
            <a:spLocks noGrp="1"/>
          </p:cNvSpPr>
          <p:nvPr>
            <p:ph type="sldNum" sz="quarter" idx="17"/>
          </p:nvPr>
        </p:nvSpPr>
        <p:spPr/>
        <p:txBody>
          <a:bodyPr/>
          <a:lstStyle/>
          <a:p>
            <a:fld id="{379996A0-856E-4291-9A5A-5F33141381EF}" type="slidenum">
              <a:rPr lang="sv-SE" smtClean="0"/>
              <a:t>‹#›</a:t>
            </a:fld>
            <a:endParaRPr lang="sv-SE"/>
          </a:p>
        </p:txBody>
      </p:sp>
    </p:spTree>
    <p:extLst>
      <p:ext uri="{BB962C8B-B14F-4D97-AF65-F5344CB8AC3E}">
        <p14:creationId xmlns:p14="http://schemas.microsoft.com/office/powerpoint/2010/main" val="411548855"/>
      </p:ext>
    </p:extLst>
  </p:cSld>
  <p:clrMapOvr>
    <a:masterClrMapping/>
  </p:clrMapOvr>
  <p:extLst mod="1">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Text och bild 1">
    <p:bg>
      <p:bgRef idx="1001">
        <a:schemeClr val="bg1"/>
      </p:bgRef>
    </p:bg>
    <p:spTree>
      <p:nvGrpSpPr>
        <p:cNvPr id="1" name=""/>
        <p:cNvGrpSpPr/>
        <p:nvPr/>
      </p:nvGrpSpPr>
      <p:grpSpPr>
        <a:xfrm>
          <a:off x="0" y="0"/>
          <a:ext cx="0" cy="0"/>
          <a:chOff x="0" y="0"/>
          <a:chExt cx="0" cy="0"/>
        </a:xfrm>
      </p:grpSpPr>
      <p:sp>
        <p:nvSpPr>
          <p:cNvPr id="3" name="Platshållare för bild 2"/>
          <p:cNvSpPr>
            <a:spLocks noGrp="1"/>
          </p:cNvSpPr>
          <p:nvPr>
            <p:ph type="pic" sz="quarter" idx="12"/>
          </p:nvPr>
        </p:nvSpPr>
        <p:spPr>
          <a:xfrm>
            <a:off x="4944534" y="-21599"/>
            <a:ext cx="7247465" cy="5937251"/>
          </a:xfrm>
          <a:prstGeom prst="rect">
            <a:avLst/>
          </a:prstGeom>
          <a:solidFill>
            <a:schemeClr val="bg2"/>
          </a:solidFill>
        </p:spPr>
        <p:txBody>
          <a:bodyPr lIns="72000" tIns="72000" rIns="72000" bIns="72000"/>
          <a:lstStyle>
            <a:lvl1pPr marL="0" indent="0">
              <a:buNone/>
              <a:defRPr>
                <a:latin typeface="+mj-lt"/>
              </a:defRPr>
            </a:lvl1pPr>
          </a:lstStyle>
          <a:p>
            <a:r>
              <a:rPr lang="sv-SE" smtClean="0"/>
              <a:t>Klicka på ikonen för att lägga till en bild</a:t>
            </a:r>
            <a:endParaRPr lang="sv-SE" dirty="0"/>
          </a:p>
        </p:txBody>
      </p:sp>
      <p:sp>
        <p:nvSpPr>
          <p:cNvPr id="13" name="Platshållare för text 12"/>
          <p:cNvSpPr>
            <a:spLocks noGrp="1"/>
          </p:cNvSpPr>
          <p:nvPr>
            <p:ph type="body" sz="quarter" idx="10" hasCustomPrompt="1"/>
          </p:nvPr>
        </p:nvSpPr>
        <p:spPr>
          <a:xfrm>
            <a:off x="575733" y="691665"/>
            <a:ext cx="4032251" cy="768000"/>
          </a:xfrm>
          <a:prstGeom prst="rect">
            <a:avLst/>
          </a:prstGeom>
        </p:spPr>
        <p:txBody>
          <a:bodyPr/>
          <a:lstStyle>
            <a:lvl1pPr marL="0" indent="0" algn="l">
              <a:buNone/>
              <a:defRPr sz="3200" b="0">
                <a:solidFill>
                  <a:srgbClr val="42176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Överrubrik 24 pt</a:t>
            </a:r>
          </a:p>
        </p:txBody>
      </p:sp>
      <p:sp>
        <p:nvSpPr>
          <p:cNvPr id="9" name="Rubrik 8"/>
          <p:cNvSpPr>
            <a:spLocks noGrp="1"/>
          </p:cNvSpPr>
          <p:nvPr>
            <p:ph type="title" hasCustomPrompt="1"/>
          </p:nvPr>
        </p:nvSpPr>
        <p:spPr>
          <a:xfrm>
            <a:off x="575733" y="1473707"/>
            <a:ext cx="4032251" cy="960000"/>
          </a:xfrm>
        </p:spPr>
        <p:txBody>
          <a:bodyPr/>
          <a:lstStyle>
            <a:lvl1pPr>
              <a:defRPr/>
            </a:lvl1pPr>
          </a:lstStyle>
          <a:p>
            <a:r>
              <a:rPr lang="sv-SE" dirty="0"/>
              <a:t>Underrubrik 24 pt, max 2 rader</a:t>
            </a:r>
          </a:p>
        </p:txBody>
      </p:sp>
      <p:sp>
        <p:nvSpPr>
          <p:cNvPr id="15" name="Platshållare för text 14"/>
          <p:cNvSpPr>
            <a:spLocks noGrp="1"/>
          </p:cNvSpPr>
          <p:nvPr>
            <p:ph type="body" sz="quarter" idx="18" hasCustomPrompt="1"/>
          </p:nvPr>
        </p:nvSpPr>
        <p:spPr>
          <a:xfrm>
            <a:off x="575733" y="3908551"/>
            <a:ext cx="4032251" cy="2016000"/>
          </a:xfrm>
        </p:spPr>
        <p:txBody>
          <a:bodyPr/>
          <a:lstStyle>
            <a:lvl1pPr>
              <a:defRPr/>
            </a:lvl1pPr>
          </a:lstStyle>
          <a:p>
            <a:pPr lvl="0"/>
            <a:r>
              <a:rPr lang="sv-SE" dirty="0"/>
              <a:t>Punktlista eller brödtext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datum 1"/>
          <p:cNvSpPr>
            <a:spLocks noGrp="1"/>
          </p:cNvSpPr>
          <p:nvPr>
            <p:ph type="dt" sz="half" idx="19"/>
          </p:nvPr>
        </p:nvSpPr>
        <p:spPr/>
        <p:txBody>
          <a:bodyPr/>
          <a:lstStyle/>
          <a:p>
            <a:fld id="{B965F891-0431-47C7-B4DE-938A8F0A2806}" type="datetime1">
              <a:rPr lang="sv-SE" smtClean="0"/>
              <a:t>2018-06-13</a:t>
            </a:fld>
            <a:endParaRPr lang="sv-SE" dirty="0"/>
          </a:p>
        </p:txBody>
      </p:sp>
      <p:sp>
        <p:nvSpPr>
          <p:cNvPr id="4" name="Platshållare för sidfot 3"/>
          <p:cNvSpPr>
            <a:spLocks noGrp="1"/>
          </p:cNvSpPr>
          <p:nvPr>
            <p:ph type="ftr" sz="quarter" idx="20"/>
          </p:nvPr>
        </p:nvSpPr>
        <p:spPr/>
        <p:txBody>
          <a:bodyPr/>
          <a:lstStyle/>
          <a:p>
            <a:r>
              <a:rPr lang="sv-SE" smtClean="0"/>
              <a:t>Presentationens namn</a:t>
            </a:r>
            <a:endParaRPr lang="sv-SE" dirty="0"/>
          </a:p>
        </p:txBody>
      </p:sp>
      <p:sp>
        <p:nvSpPr>
          <p:cNvPr id="5" name="Platshållare för bildnummer 4"/>
          <p:cNvSpPr>
            <a:spLocks noGrp="1"/>
          </p:cNvSpPr>
          <p:nvPr>
            <p:ph type="sldNum" sz="quarter" idx="21"/>
          </p:nvPr>
        </p:nvSpPr>
        <p:spPr/>
        <p:txBody>
          <a:bodyPr/>
          <a:lstStyle/>
          <a:p>
            <a:fld id="{BC9718A5-DA10-9E40-8151-F2E3306E85CE}" type="slidenum">
              <a:rPr lang="sv-SE" smtClean="0"/>
              <a:pPr/>
              <a:t>‹#›</a:t>
            </a:fld>
            <a:endParaRPr lang="sv-SE" dirty="0"/>
          </a:p>
        </p:txBody>
      </p:sp>
    </p:spTree>
    <p:extLst>
      <p:ext uri="{BB962C8B-B14F-4D97-AF65-F5344CB8AC3E}">
        <p14:creationId xmlns:p14="http://schemas.microsoft.com/office/powerpoint/2010/main" val="998231766"/>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6" pos="2336">
          <p15:clr>
            <a:srgbClr val="FBAE40"/>
          </p15:clr>
        </p15:guide>
        <p15:guide id="7" pos="2177">
          <p15:clr>
            <a:srgbClr val="FBAE40"/>
          </p15:clr>
        </p15:guide>
        <p15:guide id="8" pos="5488">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Text och bild 2">
    <p:bg>
      <p:bgRef idx="1001">
        <a:schemeClr val="bg1"/>
      </p:bgRef>
    </p:bg>
    <p:spTree>
      <p:nvGrpSpPr>
        <p:cNvPr id="1" name=""/>
        <p:cNvGrpSpPr/>
        <p:nvPr/>
      </p:nvGrpSpPr>
      <p:grpSpPr>
        <a:xfrm>
          <a:off x="0" y="0"/>
          <a:ext cx="0" cy="0"/>
          <a:chOff x="0" y="0"/>
          <a:chExt cx="0" cy="0"/>
        </a:xfrm>
      </p:grpSpPr>
      <p:sp>
        <p:nvSpPr>
          <p:cNvPr id="23" name="Platshållare för bild 2"/>
          <p:cNvSpPr>
            <a:spLocks noGrp="1"/>
          </p:cNvSpPr>
          <p:nvPr>
            <p:ph type="pic" sz="quarter" idx="23"/>
          </p:nvPr>
        </p:nvSpPr>
        <p:spPr>
          <a:xfrm>
            <a:off x="7247467" y="-8898"/>
            <a:ext cx="4944532" cy="5924551"/>
          </a:xfrm>
          <a:prstGeom prst="rect">
            <a:avLst/>
          </a:prstGeom>
          <a:solidFill>
            <a:schemeClr val="bg2"/>
          </a:solidFill>
        </p:spPr>
        <p:txBody>
          <a:bodyPr lIns="72000" tIns="72000" rIns="72000" bIns="72000"/>
          <a:lstStyle>
            <a:lvl1pPr marL="0" indent="0">
              <a:buNone/>
              <a:defRPr>
                <a:latin typeface="+mj-lt"/>
              </a:defRPr>
            </a:lvl1pPr>
          </a:lstStyle>
          <a:p>
            <a:r>
              <a:rPr lang="sv-SE" smtClean="0"/>
              <a:t>Klicka på ikonen för att lägga till en bild</a:t>
            </a:r>
            <a:endParaRPr lang="sv-SE" dirty="0"/>
          </a:p>
        </p:txBody>
      </p:sp>
      <p:sp>
        <p:nvSpPr>
          <p:cNvPr id="13" name="Platshållare för text 12"/>
          <p:cNvSpPr>
            <a:spLocks noGrp="1"/>
          </p:cNvSpPr>
          <p:nvPr>
            <p:ph type="body" sz="quarter" idx="10" hasCustomPrompt="1"/>
          </p:nvPr>
        </p:nvSpPr>
        <p:spPr>
          <a:xfrm>
            <a:off x="575733" y="691665"/>
            <a:ext cx="5520267" cy="768000"/>
          </a:xfrm>
          <a:prstGeom prst="rect">
            <a:avLst/>
          </a:prstGeom>
        </p:spPr>
        <p:txBody>
          <a:bodyPr/>
          <a:lstStyle>
            <a:lvl1pPr marL="0" indent="0" algn="l">
              <a:buNone/>
              <a:defRPr sz="3200" b="0">
                <a:solidFill>
                  <a:srgbClr val="42176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Överrubrik 24 pt</a:t>
            </a:r>
          </a:p>
        </p:txBody>
      </p:sp>
      <p:sp>
        <p:nvSpPr>
          <p:cNvPr id="7" name="Rubrik 6"/>
          <p:cNvSpPr>
            <a:spLocks noGrp="1"/>
          </p:cNvSpPr>
          <p:nvPr>
            <p:ph type="title" hasCustomPrompt="1"/>
          </p:nvPr>
        </p:nvSpPr>
        <p:spPr>
          <a:xfrm>
            <a:off x="575733" y="1473707"/>
            <a:ext cx="5520267" cy="960000"/>
          </a:xfrm>
        </p:spPr>
        <p:txBody>
          <a:bodyPr/>
          <a:lstStyle>
            <a:lvl1pPr>
              <a:defRPr/>
            </a:lvl1pPr>
          </a:lstStyle>
          <a:p>
            <a:r>
              <a:rPr lang="sv-SE" dirty="0"/>
              <a:t>Underrubrik 24 pt, </a:t>
            </a:r>
            <a:br>
              <a:rPr lang="sv-SE" dirty="0"/>
            </a:br>
            <a:r>
              <a:rPr lang="sv-SE" dirty="0"/>
              <a:t>max 2 rader</a:t>
            </a:r>
          </a:p>
        </p:txBody>
      </p:sp>
      <p:sp>
        <p:nvSpPr>
          <p:cNvPr id="10" name="Platshållare för text 9"/>
          <p:cNvSpPr>
            <a:spLocks noGrp="1"/>
          </p:cNvSpPr>
          <p:nvPr>
            <p:ph type="body" sz="quarter" idx="27" hasCustomPrompt="1"/>
          </p:nvPr>
        </p:nvSpPr>
        <p:spPr>
          <a:xfrm>
            <a:off x="575734" y="3044551"/>
            <a:ext cx="3461173" cy="2880000"/>
          </a:xfrm>
        </p:spPr>
        <p:txBody>
          <a:bodyPr numCol="1"/>
          <a:lstStyle>
            <a:lvl1pPr>
              <a:defRPr/>
            </a:lvl1pPr>
          </a:lstStyle>
          <a:p>
            <a:pPr lvl="0"/>
            <a:r>
              <a:rPr lang="sv-SE" dirty="0"/>
              <a:t>Punktlista eller brödtext</a:t>
            </a:r>
          </a:p>
          <a:p>
            <a:pPr lvl="1"/>
            <a:r>
              <a:rPr lang="sv-SE" dirty="0"/>
              <a:t>Nivå två</a:t>
            </a:r>
          </a:p>
          <a:p>
            <a:pPr lvl="2"/>
            <a:r>
              <a:rPr lang="sv-SE" dirty="0"/>
              <a:t>Nivå tre</a:t>
            </a:r>
          </a:p>
          <a:p>
            <a:pPr lvl="3"/>
            <a:r>
              <a:rPr lang="sv-SE" dirty="0"/>
              <a:t>Nivå fyra</a:t>
            </a:r>
          </a:p>
          <a:p>
            <a:pPr lvl="4"/>
            <a:r>
              <a:rPr lang="sv-SE" dirty="0"/>
              <a:t>Nivå fem</a:t>
            </a:r>
          </a:p>
        </p:txBody>
      </p:sp>
      <p:sp>
        <p:nvSpPr>
          <p:cNvPr id="17" name="Platshållare för text 16"/>
          <p:cNvSpPr>
            <a:spLocks noGrp="1"/>
          </p:cNvSpPr>
          <p:nvPr>
            <p:ph type="body" sz="quarter" idx="31" hasCustomPrompt="1"/>
          </p:nvPr>
        </p:nvSpPr>
        <p:spPr>
          <a:xfrm>
            <a:off x="4425245" y="3044551"/>
            <a:ext cx="1670756" cy="2880000"/>
          </a:xfrm>
        </p:spPr>
        <p:txBody>
          <a:bodyPr>
            <a:noAutofit/>
          </a:bodyPr>
          <a:lstStyle>
            <a:lvl2pPr>
              <a:defRPr/>
            </a:lvl2pPr>
            <a:lvl3pPr>
              <a:defRPr baseline="0"/>
            </a:lvl3pPr>
          </a:lstStyle>
          <a:p>
            <a:pPr lvl="1"/>
            <a:r>
              <a:rPr lang="sv-SE" dirty="0"/>
              <a:t>Punktlista 01</a:t>
            </a:r>
          </a:p>
          <a:p>
            <a:pPr lvl="2"/>
            <a:r>
              <a:rPr lang="sv-SE" dirty="0"/>
              <a:t>Punktlista 02</a:t>
            </a:r>
          </a:p>
        </p:txBody>
      </p:sp>
      <p:sp>
        <p:nvSpPr>
          <p:cNvPr id="2" name="Platshållare för datum 1"/>
          <p:cNvSpPr>
            <a:spLocks noGrp="1"/>
          </p:cNvSpPr>
          <p:nvPr>
            <p:ph type="dt" sz="half" idx="32"/>
          </p:nvPr>
        </p:nvSpPr>
        <p:spPr/>
        <p:txBody>
          <a:bodyPr/>
          <a:lstStyle/>
          <a:p>
            <a:fld id="{5B0CADB0-D930-4EAF-8138-FEF0ED7EFD2B}" type="datetimeFigureOut">
              <a:rPr lang="sv-SE" smtClean="0"/>
              <a:t>2018-06-13</a:t>
            </a:fld>
            <a:endParaRPr lang="sv-SE"/>
          </a:p>
        </p:txBody>
      </p:sp>
      <p:sp>
        <p:nvSpPr>
          <p:cNvPr id="3" name="Platshållare för sidfot 2"/>
          <p:cNvSpPr>
            <a:spLocks noGrp="1"/>
          </p:cNvSpPr>
          <p:nvPr>
            <p:ph type="ftr" sz="quarter" idx="33"/>
          </p:nvPr>
        </p:nvSpPr>
        <p:spPr/>
        <p:txBody>
          <a:bodyPr/>
          <a:lstStyle/>
          <a:p>
            <a:endParaRPr lang="sv-SE"/>
          </a:p>
        </p:txBody>
      </p:sp>
      <p:sp>
        <p:nvSpPr>
          <p:cNvPr id="4" name="Platshållare för bildnummer 3"/>
          <p:cNvSpPr>
            <a:spLocks noGrp="1"/>
          </p:cNvSpPr>
          <p:nvPr>
            <p:ph type="sldNum" sz="quarter" idx="34"/>
          </p:nvPr>
        </p:nvSpPr>
        <p:spPr/>
        <p:txBody>
          <a:bodyPr/>
          <a:lstStyle/>
          <a:p>
            <a:fld id="{379996A0-856E-4291-9A5A-5F33141381EF}" type="slidenum">
              <a:rPr lang="sv-SE" smtClean="0"/>
              <a:t>‹#›</a:t>
            </a:fld>
            <a:endParaRPr lang="sv-SE"/>
          </a:p>
        </p:txBody>
      </p:sp>
    </p:spTree>
    <p:extLst>
      <p:ext uri="{BB962C8B-B14F-4D97-AF65-F5344CB8AC3E}">
        <p14:creationId xmlns:p14="http://schemas.microsoft.com/office/powerpoint/2010/main" val="2513269553"/>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5" pos="272">
          <p15:clr>
            <a:srgbClr val="FBAE40"/>
          </p15:clr>
        </p15:guide>
        <p15:guide id="6" pos="5488">
          <p15:clr>
            <a:srgbClr val="FBAE40"/>
          </p15:clr>
        </p15:guide>
        <p15:guide id="7" pos="2336">
          <p15:clr>
            <a:srgbClr val="FBAE40"/>
          </p15:clr>
        </p15:guide>
        <p15:guide id="8" pos="3424">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Text och bild 3">
    <p:bg>
      <p:bgPr>
        <a:solidFill>
          <a:srgbClr val="421761"/>
        </a:solidFill>
        <a:effectLst/>
      </p:bgPr>
    </p:bg>
    <p:spTree>
      <p:nvGrpSpPr>
        <p:cNvPr id="1" name=""/>
        <p:cNvGrpSpPr/>
        <p:nvPr/>
      </p:nvGrpSpPr>
      <p:grpSpPr>
        <a:xfrm>
          <a:off x="0" y="0"/>
          <a:ext cx="0" cy="0"/>
          <a:chOff x="0" y="0"/>
          <a:chExt cx="0" cy="0"/>
        </a:xfrm>
      </p:grpSpPr>
      <p:sp>
        <p:nvSpPr>
          <p:cNvPr id="3" name="Platshållare för bild 2"/>
          <p:cNvSpPr>
            <a:spLocks noGrp="1"/>
          </p:cNvSpPr>
          <p:nvPr>
            <p:ph type="pic" sz="quarter" idx="23"/>
          </p:nvPr>
        </p:nvSpPr>
        <p:spPr>
          <a:xfrm>
            <a:off x="7247467" y="1"/>
            <a:ext cx="4944532" cy="5924551"/>
          </a:xfrm>
          <a:prstGeom prst="rect">
            <a:avLst/>
          </a:prstGeom>
        </p:spPr>
        <p:txBody>
          <a:bodyPr lIns="72000" tIns="72000" rIns="72000" bIns="72000"/>
          <a:lstStyle>
            <a:lvl1pPr marL="0" indent="0">
              <a:buNone/>
              <a:defRPr>
                <a:latin typeface="+mj-lt"/>
              </a:defRPr>
            </a:lvl1pPr>
          </a:lstStyle>
          <a:p>
            <a:r>
              <a:rPr lang="sv-SE" smtClean="0"/>
              <a:t>Klicka på ikonen för att lägga till en bild</a:t>
            </a:r>
            <a:endParaRPr lang="sv-SE" dirty="0"/>
          </a:p>
        </p:txBody>
      </p:sp>
      <p:sp>
        <p:nvSpPr>
          <p:cNvPr id="2" name="Rubrik 1"/>
          <p:cNvSpPr>
            <a:spLocks noGrp="1"/>
          </p:cNvSpPr>
          <p:nvPr>
            <p:ph type="title" hasCustomPrompt="1"/>
          </p:nvPr>
        </p:nvSpPr>
        <p:spPr>
          <a:xfrm>
            <a:off x="575734" y="1473707"/>
            <a:ext cx="5520268" cy="960000"/>
          </a:xfrm>
        </p:spPr>
        <p:txBody>
          <a:bodyPr/>
          <a:lstStyle>
            <a:lvl1pPr>
              <a:defRPr>
                <a:solidFill>
                  <a:schemeClr val="tx1"/>
                </a:solidFill>
              </a:defRPr>
            </a:lvl1pPr>
          </a:lstStyle>
          <a:p>
            <a:r>
              <a:rPr lang="sv-SE" dirty="0"/>
              <a:t>Underrubrik 24 pt, </a:t>
            </a:r>
            <a:br>
              <a:rPr lang="sv-SE" dirty="0"/>
            </a:br>
            <a:r>
              <a:rPr lang="sv-SE" dirty="0"/>
              <a:t>max 2 rader</a:t>
            </a:r>
          </a:p>
        </p:txBody>
      </p:sp>
      <p:sp>
        <p:nvSpPr>
          <p:cNvPr id="11" name="Platshållare för text 12"/>
          <p:cNvSpPr>
            <a:spLocks noGrp="1"/>
          </p:cNvSpPr>
          <p:nvPr>
            <p:ph type="body" sz="quarter" idx="10" hasCustomPrompt="1"/>
          </p:nvPr>
        </p:nvSpPr>
        <p:spPr>
          <a:xfrm>
            <a:off x="575733" y="691665"/>
            <a:ext cx="5520267" cy="768000"/>
          </a:xfrm>
          <a:prstGeom prst="rect">
            <a:avLst/>
          </a:prstGeom>
        </p:spPr>
        <p:txBody>
          <a:bodyPr/>
          <a:lstStyle>
            <a:lvl1pPr marL="0" indent="0" algn="l">
              <a:buNone/>
              <a:defRPr sz="3200" b="0" baseline="0">
                <a:solidFill>
                  <a:schemeClr val="tx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Överrubrik 24 pt</a:t>
            </a:r>
          </a:p>
        </p:txBody>
      </p:sp>
      <p:sp>
        <p:nvSpPr>
          <p:cNvPr id="6" name="Platshållare för text 5"/>
          <p:cNvSpPr>
            <a:spLocks noGrp="1"/>
          </p:cNvSpPr>
          <p:nvPr>
            <p:ph type="body" sz="quarter" idx="27" hasCustomPrompt="1"/>
          </p:nvPr>
        </p:nvSpPr>
        <p:spPr>
          <a:xfrm>
            <a:off x="575733" y="2654300"/>
            <a:ext cx="5520267" cy="3270251"/>
          </a:xfrm>
        </p:spPr>
        <p:txBody>
          <a:bodyPr anchor="ctr"/>
          <a:lstStyle>
            <a:lvl1pPr marL="228594" indent="-228594">
              <a:buClr>
                <a:schemeClr val="accent3"/>
              </a:buClr>
              <a:buSzPct val="120000"/>
              <a:buFont typeface="Arial" panose="020B0604020202020204" pitchFamily="34" charset="0"/>
              <a:buChar char="•"/>
              <a:defRPr sz="2133" b="0" baseline="0"/>
            </a:lvl1pPr>
            <a:lvl2pPr marL="478355" indent="-234945">
              <a:buClr>
                <a:schemeClr val="accent4"/>
              </a:buClr>
              <a:defRPr/>
            </a:lvl2pPr>
            <a:lvl3pPr marL="713300" indent="-243411">
              <a:buClr>
                <a:schemeClr val="tx1"/>
              </a:buClr>
              <a:defRPr baseline="0"/>
            </a:lvl3pPr>
            <a:lvl4pPr marL="956709" indent="-234945">
              <a:buClr>
                <a:schemeClr val="tx1"/>
              </a:buClr>
              <a:tabLst/>
              <a:defRPr/>
            </a:lvl4pPr>
            <a:lvl5pPr marL="1191654" indent="-243411">
              <a:buClr>
                <a:schemeClr val="tx1"/>
              </a:buClr>
              <a:defRPr baseline="0"/>
            </a:lvl5pPr>
          </a:lstStyle>
          <a:p>
            <a:pPr lvl="0"/>
            <a:r>
              <a:rPr lang="sv-SE" dirty="0"/>
              <a:t>Punktlista 01 16 pt (centreras på höjden)</a:t>
            </a:r>
          </a:p>
          <a:p>
            <a:pPr lvl="1"/>
            <a:r>
              <a:rPr lang="sv-SE" dirty="0"/>
              <a:t>Punktlista 02</a:t>
            </a:r>
          </a:p>
          <a:p>
            <a:pPr lvl="2"/>
            <a:r>
              <a:rPr lang="sv-SE" dirty="0"/>
              <a:t>Punktlista 03</a:t>
            </a:r>
          </a:p>
          <a:p>
            <a:pPr lvl="3"/>
            <a:r>
              <a:rPr lang="sv-SE" dirty="0"/>
              <a:t>Punktlista 04</a:t>
            </a:r>
          </a:p>
          <a:p>
            <a:pPr lvl="4"/>
            <a:r>
              <a:rPr lang="sv-SE" dirty="0"/>
              <a:t>Punktlista 05</a:t>
            </a:r>
          </a:p>
        </p:txBody>
      </p:sp>
      <p:sp>
        <p:nvSpPr>
          <p:cNvPr id="4" name="Platshållare för datum 3"/>
          <p:cNvSpPr>
            <a:spLocks noGrp="1"/>
          </p:cNvSpPr>
          <p:nvPr>
            <p:ph type="dt" sz="half" idx="28"/>
          </p:nvPr>
        </p:nvSpPr>
        <p:spPr/>
        <p:txBody>
          <a:bodyPr/>
          <a:lstStyle/>
          <a:p>
            <a:fld id="{5B0CADB0-D930-4EAF-8138-FEF0ED7EFD2B}" type="datetimeFigureOut">
              <a:rPr lang="sv-SE" smtClean="0"/>
              <a:t>2018-06-13</a:t>
            </a:fld>
            <a:endParaRPr lang="sv-SE"/>
          </a:p>
        </p:txBody>
      </p:sp>
      <p:sp>
        <p:nvSpPr>
          <p:cNvPr id="5" name="Platshållare för sidfot 4"/>
          <p:cNvSpPr>
            <a:spLocks noGrp="1"/>
          </p:cNvSpPr>
          <p:nvPr>
            <p:ph type="ftr" sz="quarter" idx="29"/>
          </p:nvPr>
        </p:nvSpPr>
        <p:spPr/>
        <p:txBody>
          <a:bodyPr/>
          <a:lstStyle/>
          <a:p>
            <a:endParaRPr lang="sv-SE"/>
          </a:p>
        </p:txBody>
      </p:sp>
      <p:sp>
        <p:nvSpPr>
          <p:cNvPr id="7" name="Platshållare för bildnummer 6"/>
          <p:cNvSpPr>
            <a:spLocks noGrp="1"/>
          </p:cNvSpPr>
          <p:nvPr>
            <p:ph type="sldNum" sz="quarter" idx="30"/>
          </p:nvPr>
        </p:nvSpPr>
        <p:spPr/>
        <p:txBody>
          <a:bodyPr/>
          <a:lstStyle/>
          <a:p>
            <a:fld id="{379996A0-856E-4291-9A5A-5F33141381EF}" type="slidenum">
              <a:rPr lang="sv-SE" smtClean="0"/>
              <a:t>‹#›</a:t>
            </a:fld>
            <a:endParaRPr lang="sv-SE"/>
          </a:p>
        </p:txBody>
      </p:sp>
    </p:spTree>
    <p:extLst>
      <p:ext uri="{BB962C8B-B14F-4D97-AF65-F5344CB8AC3E}">
        <p14:creationId xmlns:p14="http://schemas.microsoft.com/office/powerpoint/2010/main" val="2500526351"/>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ext">
    <p:bg>
      <p:bgPr>
        <a:solidFill>
          <a:srgbClr val="421761"/>
        </a:solidFill>
        <a:effectLst/>
      </p:bgPr>
    </p:bg>
    <p:spTree>
      <p:nvGrpSpPr>
        <p:cNvPr id="1" name=""/>
        <p:cNvGrpSpPr/>
        <p:nvPr/>
      </p:nvGrpSpPr>
      <p:grpSpPr>
        <a:xfrm>
          <a:off x="0" y="0"/>
          <a:ext cx="0" cy="0"/>
          <a:chOff x="0" y="0"/>
          <a:chExt cx="0" cy="0"/>
        </a:xfrm>
      </p:grpSpPr>
      <p:sp>
        <p:nvSpPr>
          <p:cNvPr id="3" name="Platshållare för text 2"/>
          <p:cNvSpPr>
            <a:spLocks noGrp="1"/>
          </p:cNvSpPr>
          <p:nvPr>
            <p:ph type="body" sz="quarter" idx="15" hasCustomPrompt="1"/>
          </p:nvPr>
        </p:nvSpPr>
        <p:spPr>
          <a:xfrm>
            <a:off x="1305951" y="2433706"/>
            <a:ext cx="8640000" cy="3490845"/>
          </a:xfrm>
        </p:spPr>
        <p:txBody>
          <a:bodyPr anchor="ctr">
            <a:normAutofit/>
          </a:bodyPr>
          <a:lstStyle>
            <a:lvl1pPr marL="234945" indent="-234945">
              <a:buClr>
                <a:schemeClr val="accent3"/>
              </a:buClr>
              <a:buSzPct val="120000"/>
              <a:buFont typeface="Arial" panose="020B0604020202020204" pitchFamily="34" charset="0"/>
              <a:buChar char="•"/>
              <a:defRPr lang="sv-SE" sz="2133" b="0" kern="1200" baseline="0" dirty="0" smtClean="0">
                <a:solidFill>
                  <a:schemeClr val="tx1"/>
                </a:solidFill>
                <a:latin typeface="+mn-lt"/>
                <a:ea typeface="+mn-ea"/>
                <a:cs typeface="+mn-cs"/>
              </a:defRPr>
            </a:lvl1pPr>
            <a:lvl2pPr marL="478355" indent="-234945">
              <a:buClr>
                <a:schemeClr val="accent4"/>
              </a:buClr>
              <a:buFont typeface="Arial" panose="020B0604020202020204" pitchFamily="34" charset="0"/>
              <a:buChar char="•"/>
              <a:defRPr sz="1333" b="0"/>
            </a:lvl2pPr>
            <a:lvl3pPr marL="713300" indent="-243411">
              <a:buClr>
                <a:schemeClr val="tx1"/>
              </a:buClr>
              <a:buFont typeface="Arial" panose="020B0604020202020204" pitchFamily="34" charset="0"/>
              <a:buChar char="•"/>
              <a:defRPr sz="1333" b="0"/>
            </a:lvl3pPr>
            <a:lvl4pPr marL="956709" indent="-234945">
              <a:buFont typeface="Arial" panose="020B0604020202020204" pitchFamily="34" charset="0"/>
              <a:buChar char="•"/>
              <a:defRPr sz="1333" b="0"/>
            </a:lvl4pPr>
            <a:lvl5pPr marL="1191654" indent="-243411">
              <a:buClr>
                <a:schemeClr val="tx1"/>
              </a:buClr>
              <a:buFont typeface="Arial" panose="020B0604020202020204" pitchFamily="34" charset="0"/>
              <a:buChar char="•"/>
              <a:tabLst/>
              <a:defRPr sz="1333" b="0" baseline="0"/>
            </a:lvl5pPr>
          </a:lstStyle>
          <a:p>
            <a:pPr lvl="0"/>
            <a:r>
              <a:rPr lang="sv-SE" dirty="0"/>
              <a:t>Punktlista 01 16 pt (centreras på höjden)</a:t>
            </a:r>
          </a:p>
          <a:p>
            <a:pPr lvl="1"/>
            <a:r>
              <a:rPr lang="sv-SE" dirty="0"/>
              <a:t>Punktlista 02</a:t>
            </a:r>
          </a:p>
          <a:p>
            <a:pPr lvl="2"/>
            <a:r>
              <a:rPr lang="sv-SE" dirty="0"/>
              <a:t>Punktlista 03</a:t>
            </a:r>
          </a:p>
          <a:p>
            <a:pPr lvl="3"/>
            <a:r>
              <a:rPr lang="sv-SE" dirty="0"/>
              <a:t>Punktlista 04</a:t>
            </a:r>
          </a:p>
          <a:p>
            <a:pPr lvl="4"/>
            <a:r>
              <a:rPr lang="sv-SE" dirty="0"/>
              <a:t>Punktlista 05</a:t>
            </a:r>
          </a:p>
        </p:txBody>
      </p:sp>
      <p:sp>
        <p:nvSpPr>
          <p:cNvPr id="4" name="Rubrik 3"/>
          <p:cNvSpPr>
            <a:spLocks noGrp="1"/>
          </p:cNvSpPr>
          <p:nvPr>
            <p:ph type="title" hasCustomPrompt="1"/>
          </p:nvPr>
        </p:nvSpPr>
        <p:spPr>
          <a:xfrm>
            <a:off x="575734" y="1473705"/>
            <a:ext cx="11040533" cy="960000"/>
          </a:xfrm>
        </p:spPr>
        <p:txBody>
          <a:bodyPr/>
          <a:lstStyle>
            <a:lvl1pPr>
              <a:defRPr>
                <a:solidFill>
                  <a:schemeClr val="tx1"/>
                </a:solidFill>
              </a:defRPr>
            </a:lvl1pPr>
          </a:lstStyle>
          <a:p>
            <a:r>
              <a:rPr lang="sv-SE" dirty="0"/>
              <a:t>Underrubrik 24 pt, </a:t>
            </a:r>
            <a:br>
              <a:rPr lang="sv-SE" dirty="0"/>
            </a:br>
            <a:r>
              <a:rPr lang="sv-SE" dirty="0"/>
              <a:t>max 2 rader</a:t>
            </a:r>
          </a:p>
        </p:txBody>
      </p:sp>
      <p:sp>
        <p:nvSpPr>
          <p:cNvPr id="10" name="Platshållare för text 12"/>
          <p:cNvSpPr>
            <a:spLocks noGrp="1"/>
          </p:cNvSpPr>
          <p:nvPr>
            <p:ph type="body" sz="quarter" idx="10" hasCustomPrompt="1"/>
          </p:nvPr>
        </p:nvSpPr>
        <p:spPr>
          <a:xfrm>
            <a:off x="575734" y="691665"/>
            <a:ext cx="11040533" cy="768000"/>
          </a:xfrm>
          <a:prstGeom prst="rect">
            <a:avLst/>
          </a:prstGeom>
        </p:spPr>
        <p:txBody>
          <a:bodyPr/>
          <a:lstStyle>
            <a:lvl1pPr marL="0" indent="0" algn="l">
              <a:buNone/>
              <a:defRPr sz="3200" b="0">
                <a:solidFill>
                  <a:schemeClr val="tx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Överrubrik 24 pt</a:t>
            </a:r>
          </a:p>
        </p:txBody>
      </p:sp>
      <p:sp>
        <p:nvSpPr>
          <p:cNvPr id="2" name="Platshållare för datum 1"/>
          <p:cNvSpPr>
            <a:spLocks noGrp="1"/>
          </p:cNvSpPr>
          <p:nvPr>
            <p:ph type="dt" sz="half" idx="16"/>
          </p:nvPr>
        </p:nvSpPr>
        <p:spPr/>
        <p:txBody>
          <a:bodyPr/>
          <a:lstStyle/>
          <a:p>
            <a:fld id="{5B0CADB0-D930-4EAF-8138-FEF0ED7EFD2B}" type="datetimeFigureOut">
              <a:rPr lang="sv-SE" smtClean="0"/>
              <a:t>2018-06-13</a:t>
            </a:fld>
            <a:endParaRPr lang="sv-SE"/>
          </a:p>
        </p:txBody>
      </p:sp>
      <p:sp>
        <p:nvSpPr>
          <p:cNvPr id="5" name="Platshållare för sidfot 4"/>
          <p:cNvSpPr>
            <a:spLocks noGrp="1"/>
          </p:cNvSpPr>
          <p:nvPr>
            <p:ph type="ftr" sz="quarter" idx="17"/>
          </p:nvPr>
        </p:nvSpPr>
        <p:spPr/>
        <p:txBody>
          <a:bodyPr/>
          <a:lstStyle/>
          <a:p>
            <a:endParaRPr lang="sv-SE"/>
          </a:p>
        </p:txBody>
      </p:sp>
      <p:sp>
        <p:nvSpPr>
          <p:cNvPr id="6" name="Platshållare för bildnummer 5"/>
          <p:cNvSpPr>
            <a:spLocks noGrp="1"/>
          </p:cNvSpPr>
          <p:nvPr>
            <p:ph type="sldNum" sz="quarter" idx="18"/>
          </p:nvPr>
        </p:nvSpPr>
        <p:spPr/>
        <p:txBody>
          <a:bodyPr/>
          <a:lstStyle/>
          <a:p>
            <a:fld id="{379996A0-856E-4291-9A5A-5F33141381EF}" type="slidenum">
              <a:rPr lang="sv-SE" smtClean="0"/>
              <a:t>‹#›</a:t>
            </a:fld>
            <a:endParaRPr lang="sv-SE"/>
          </a:p>
        </p:txBody>
      </p:sp>
    </p:spTree>
    <p:extLst>
      <p:ext uri="{BB962C8B-B14F-4D97-AF65-F5344CB8AC3E}">
        <p14:creationId xmlns:p14="http://schemas.microsoft.com/office/powerpoint/2010/main" val="809496517"/>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ext vit">
    <p:bg>
      <p:bgPr>
        <a:solidFill>
          <a:schemeClr val="tx1"/>
        </a:solidFill>
        <a:effectLst/>
      </p:bgPr>
    </p:bg>
    <p:spTree>
      <p:nvGrpSpPr>
        <p:cNvPr id="1" name=""/>
        <p:cNvGrpSpPr/>
        <p:nvPr/>
      </p:nvGrpSpPr>
      <p:grpSpPr>
        <a:xfrm>
          <a:off x="0" y="0"/>
          <a:ext cx="0" cy="0"/>
          <a:chOff x="0" y="0"/>
          <a:chExt cx="0" cy="0"/>
        </a:xfrm>
      </p:grpSpPr>
      <p:sp>
        <p:nvSpPr>
          <p:cNvPr id="3" name="Platshållare för text 2"/>
          <p:cNvSpPr>
            <a:spLocks noGrp="1"/>
          </p:cNvSpPr>
          <p:nvPr>
            <p:ph type="body" sz="quarter" idx="15" hasCustomPrompt="1"/>
          </p:nvPr>
        </p:nvSpPr>
        <p:spPr>
          <a:xfrm>
            <a:off x="1305951" y="2433706"/>
            <a:ext cx="8640000" cy="3490845"/>
          </a:xfrm>
        </p:spPr>
        <p:txBody>
          <a:bodyPr anchor="ctr">
            <a:normAutofit/>
          </a:bodyPr>
          <a:lstStyle>
            <a:lvl1pPr marL="234945" indent="-234945">
              <a:buClr>
                <a:schemeClr val="accent3"/>
              </a:buClr>
              <a:buSzPct val="120000"/>
              <a:buFont typeface="Arial" panose="020B0604020202020204" pitchFamily="34" charset="0"/>
              <a:buChar char="•"/>
              <a:defRPr lang="sv-SE" sz="2133" b="0" kern="1200" baseline="0" dirty="0" smtClean="0">
                <a:solidFill>
                  <a:schemeClr val="bg1"/>
                </a:solidFill>
                <a:latin typeface="+mn-lt"/>
                <a:ea typeface="+mn-ea"/>
                <a:cs typeface="+mn-cs"/>
              </a:defRPr>
            </a:lvl1pPr>
            <a:lvl2pPr marL="478355" indent="-234945">
              <a:buClr>
                <a:schemeClr val="accent4"/>
              </a:buClr>
              <a:buFont typeface="Arial" panose="020B0604020202020204" pitchFamily="34" charset="0"/>
              <a:buChar char="•"/>
              <a:defRPr sz="1333" b="0">
                <a:solidFill>
                  <a:schemeClr val="bg1"/>
                </a:solidFill>
              </a:defRPr>
            </a:lvl2pPr>
            <a:lvl3pPr marL="713300" indent="-243411">
              <a:buClrTx/>
              <a:buFont typeface="Arial" panose="020B0604020202020204" pitchFamily="34" charset="0"/>
              <a:buChar char="•"/>
              <a:defRPr sz="1333" b="0">
                <a:solidFill>
                  <a:schemeClr val="bg1"/>
                </a:solidFill>
              </a:defRPr>
            </a:lvl3pPr>
            <a:lvl4pPr marL="956709" indent="-234945">
              <a:buFont typeface="Arial" panose="020B0604020202020204" pitchFamily="34" charset="0"/>
              <a:buChar char="•"/>
              <a:defRPr sz="1333" b="0">
                <a:solidFill>
                  <a:schemeClr val="bg1"/>
                </a:solidFill>
              </a:defRPr>
            </a:lvl4pPr>
            <a:lvl5pPr marL="1176837" indent="-228594">
              <a:buClrTx/>
              <a:buFont typeface="Arial" panose="020B0604020202020204" pitchFamily="34" charset="0"/>
              <a:buChar char="•"/>
              <a:tabLst/>
              <a:defRPr sz="1333" b="0" baseline="0">
                <a:solidFill>
                  <a:schemeClr val="bg1"/>
                </a:solidFill>
              </a:defRPr>
            </a:lvl5pPr>
          </a:lstStyle>
          <a:p>
            <a:pPr lvl="0"/>
            <a:r>
              <a:rPr lang="sv-SE" dirty="0"/>
              <a:t>Punktlista 01 16 pt (centreras på höjden)</a:t>
            </a:r>
          </a:p>
          <a:p>
            <a:pPr lvl="1"/>
            <a:r>
              <a:rPr lang="sv-SE" dirty="0"/>
              <a:t>Punktlista 02</a:t>
            </a:r>
          </a:p>
          <a:p>
            <a:pPr lvl="2"/>
            <a:r>
              <a:rPr lang="sv-SE" dirty="0"/>
              <a:t>Punktlista 03</a:t>
            </a:r>
          </a:p>
          <a:p>
            <a:pPr lvl="3"/>
            <a:r>
              <a:rPr lang="sv-SE" dirty="0"/>
              <a:t>Punktlista 04</a:t>
            </a:r>
          </a:p>
          <a:p>
            <a:pPr lvl="4"/>
            <a:r>
              <a:rPr lang="sv-SE" dirty="0"/>
              <a:t>	Punktlista 05</a:t>
            </a:r>
          </a:p>
        </p:txBody>
      </p:sp>
      <p:sp>
        <p:nvSpPr>
          <p:cNvPr id="4" name="Rubrik 3"/>
          <p:cNvSpPr>
            <a:spLocks noGrp="1"/>
          </p:cNvSpPr>
          <p:nvPr>
            <p:ph type="title" hasCustomPrompt="1"/>
          </p:nvPr>
        </p:nvSpPr>
        <p:spPr>
          <a:xfrm>
            <a:off x="575734" y="1473705"/>
            <a:ext cx="11040533" cy="960000"/>
          </a:xfrm>
        </p:spPr>
        <p:txBody>
          <a:bodyPr/>
          <a:lstStyle>
            <a:lvl1pPr>
              <a:defRPr>
                <a:solidFill>
                  <a:srgbClr val="421761"/>
                </a:solidFill>
              </a:defRPr>
            </a:lvl1pPr>
          </a:lstStyle>
          <a:p>
            <a:r>
              <a:rPr lang="sv-SE" dirty="0"/>
              <a:t>Underrubrik 24 pt, </a:t>
            </a:r>
            <a:br>
              <a:rPr lang="sv-SE" dirty="0"/>
            </a:br>
            <a:r>
              <a:rPr lang="sv-SE" dirty="0"/>
              <a:t>max 2 rader</a:t>
            </a:r>
          </a:p>
        </p:txBody>
      </p:sp>
      <p:sp>
        <p:nvSpPr>
          <p:cNvPr id="10" name="Platshållare för text 12"/>
          <p:cNvSpPr>
            <a:spLocks noGrp="1"/>
          </p:cNvSpPr>
          <p:nvPr>
            <p:ph type="body" sz="quarter" idx="10" hasCustomPrompt="1"/>
          </p:nvPr>
        </p:nvSpPr>
        <p:spPr>
          <a:xfrm>
            <a:off x="575734" y="691665"/>
            <a:ext cx="11040533" cy="768000"/>
          </a:xfrm>
          <a:prstGeom prst="rect">
            <a:avLst/>
          </a:prstGeom>
        </p:spPr>
        <p:txBody>
          <a:bodyPr/>
          <a:lstStyle>
            <a:lvl1pPr marL="0" indent="0" algn="l">
              <a:buNone/>
              <a:defRPr sz="3200" b="0">
                <a:solidFill>
                  <a:srgbClr val="42176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Överrubrik 24 pt</a:t>
            </a:r>
          </a:p>
        </p:txBody>
      </p:sp>
      <p:sp>
        <p:nvSpPr>
          <p:cNvPr id="11" name="Platshållare för datum 10"/>
          <p:cNvSpPr>
            <a:spLocks noGrp="1"/>
          </p:cNvSpPr>
          <p:nvPr>
            <p:ph type="dt" sz="half" idx="16"/>
          </p:nvPr>
        </p:nvSpPr>
        <p:spPr/>
        <p:txBody>
          <a:bodyPr/>
          <a:lstStyle/>
          <a:p>
            <a:fld id="{5B0CADB0-D930-4EAF-8138-FEF0ED7EFD2B}" type="datetimeFigureOut">
              <a:rPr lang="sv-SE" smtClean="0"/>
              <a:t>2018-06-13</a:t>
            </a:fld>
            <a:endParaRPr lang="sv-SE"/>
          </a:p>
        </p:txBody>
      </p:sp>
      <p:sp>
        <p:nvSpPr>
          <p:cNvPr id="12" name="Platshållare för sidfot 11"/>
          <p:cNvSpPr>
            <a:spLocks noGrp="1"/>
          </p:cNvSpPr>
          <p:nvPr>
            <p:ph type="ftr" sz="quarter" idx="17"/>
          </p:nvPr>
        </p:nvSpPr>
        <p:spPr>
          <a:xfrm>
            <a:off x="239184" y="211665"/>
            <a:ext cx="4705349" cy="480000"/>
          </a:xfrm>
        </p:spPr>
        <p:txBody>
          <a:bodyPr/>
          <a:lstStyle>
            <a:lvl1pPr>
              <a:defRPr>
                <a:solidFill>
                  <a:schemeClr val="bg1"/>
                </a:solidFill>
              </a:defRPr>
            </a:lvl1pPr>
          </a:lstStyle>
          <a:p>
            <a:endParaRPr lang="sv-SE"/>
          </a:p>
        </p:txBody>
      </p:sp>
      <p:sp>
        <p:nvSpPr>
          <p:cNvPr id="13" name="Platshållare för bildnummer 12"/>
          <p:cNvSpPr>
            <a:spLocks noGrp="1"/>
          </p:cNvSpPr>
          <p:nvPr>
            <p:ph type="sldNum" sz="quarter" idx="18"/>
          </p:nvPr>
        </p:nvSpPr>
        <p:spPr/>
        <p:txBody>
          <a:bodyPr/>
          <a:lstStyle>
            <a:lvl1pPr>
              <a:defRPr>
                <a:solidFill>
                  <a:schemeClr val="bg1"/>
                </a:solidFill>
              </a:defRPr>
            </a:lvl1pPr>
          </a:lstStyle>
          <a:p>
            <a:fld id="{379996A0-856E-4291-9A5A-5F33141381EF}" type="slidenum">
              <a:rPr lang="sv-SE" smtClean="0"/>
              <a:t>‹#›</a:t>
            </a:fld>
            <a:endParaRPr lang="sv-SE"/>
          </a:p>
        </p:txBody>
      </p:sp>
      <p:sp>
        <p:nvSpPr>
          <p:cNvPr id="17" name="textruta 16"/>
          <p:cNvSpPr txBox="1"/>
          <p:nvPr/>
        </p:nvSpPr>
        <p:spPr>
          <a:xfrm>
            <a:off x="238200" y="6357651"/>
            <a:ext cx="1200000" cy="240000"/>
          </a:xfrm>
          <a:prstGeom prst="rect">
            <a:avLst/>
          </a:prstGeom>
          <a:noFill/>
        </p:spPr>
        <p:txBody>
          <a:bodyPr wrap="none" lIns="0" tIns="0" rIns="0" bIns="0" rtlCol="0" anchor="b" anchorCtr="0">
            <a:noAutofit/>
          </a:bodyPr>
          <a:lstStyle/>
          <a:p>
            <a:pPr algn="l"/>
            <a:r>
              <a:rPr lang="sv-SE" sz="800" b="0" dirty="0">
                <a:solidFill>
                  <a:schemeClr val="bg1"/>
                </a:solidFill>
                <a:latin typeface="+mj-lt"/>
              </a:rPr>
              <a:t>Vi gör studier möjligt.</a:t>
            </a:r>
          </a:p>
          <a:p>
            <a:pPr algn="l"/>
            <a:r>
              <a:rPr lang="sv-SE" sz="800" b="0" dirty="0" err="1">
                <a:solidFill>
                  <a:schemeClr val="bg1"/>
                </a:solidFill>
                <a:latin typeface="+mj-lt"/>
              </a:rPr>
              <a:t>csn.se</a:t>
            </a:r>
            <a:endParaRPr lang="sv-SE" sz="800" b="0" dirty="0">
              <a:solidFill>
                <a:schemeClr val="bg1"/>
              </a:solidFill>
              <a:latin typeface="+mj-lt"/>
            </a:endParaRPr>
          </a:p>
        </p:txBody>
      </p:sp>
      <p:sp>
        <p:nvSpPr>
          <p:cNvPr id="9" name="textruta 8"/>
          <p:cNvSpPr txBox="1"/>
          <p:nvPr/>
        </p:nvSpPr>
        <p:spPr>
          <a:xfrm>
            <a:off x="238200" y="6357651"/>
            <a:ext cx="1200000" cy="240000"/>
          </a:xfrm>
          <a:prstGeom prst="rect">
            <a:avLst/>
          </a:prstGeom>
          <a:noFill/>
        </p:spPr>
        <p:txBody>
          <a:bodyPr wrap="none" lIns="0" tIns="0" rIns="0" bIns="0" rtlCol="0" anchor="b" anchorCtr="0">
            <a:noAutofit/>
          </a:bodyPr>
          <a:lstStyle/>
          <a:p>
            <a:pPr algn="l"/>
            <a:r>
              <a:rPr lang="sv-SE" sz="800" b="0" dirty="0">
                <a:solidFill>
                  <a:schemeClr val="bg1"/>
                </a:solidFill>
                <a:latin typeface="+mj-lt"/>
              </a:rPr>
              <a:t>Vi gör studier möjligt.</a:t>
            </a:r>
          </a:p>
          <a:p>
            <a:pPr algn="l"/>
            <a:r>
              <a:rPr lang="sv-SE" sz="800" b="0" dirty="0" err="1">
                <a:solidFill>
                  <a:schemeClr val="bg1"/>
                </a:solidFill>
                <a:latin typeface="+mj-lt"/>
              </a:rPr>
              <a:t>csn.se</a:t>
            </a:r>
            <a:endParaRPr lang="sv-SE" sz="800" b="0" dirty="0">
              <a:solidFill>
                <a:schemeClr val="bg1"/>
              </a:solidFill>
              <a:latin typeface="+mj-lt"/>
            </a:endParaRPr>
          </a:p>
        </p:txBody>
      </p:sp>
    </p:spTree>
    <p:extLst>
      <p:ext uri="{BB962C8B-B14F-4D97-AF65-F5344CB8AC3E}">
        <p14:creationId xmlns:p14="http://schemas.microsoft.com/office/powerpoint/2010/main" val="830702909"/>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npassad layou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575734" y="1473707"/>
            <a:ext cx="11040533" cy="960000"/>
          </a:xfrm>
        </p:spPr>
        <p:txBody>
          <a:bodyPr/>
          <a:lstStyle>
            <a:lvl1pPr>
              <a:defRPr/>
            </a:lvl1pPr>
          </a:lstStyle>
          <a:p>
            <a:r>
              <a:rPr lang="sv-SE" dirty="0"/>
              <a:t>Underrubrik 24 pt</a:t>
            </a:r>
          </a:p>
        </p:txBody>
      </p:sp>
      <p:sp>
        <p:nvSpPr>
          <p:cNvPr id="7" name="Platshållare för innehåll 6"/>
          <p:cNvSpPr>
            <a:spLocks noGrp="1"/>
          </p:cNvSpPr>
          <p:nvPr>
            <p:ph sz="quarter" idx="13" hasCustomPrompt="1"/>
          </p:nvPr>
        </p:nvSpPr>
        <p:spPr>
          <a:xfrm>
            <a:off x="575734" y="2433707"/>
            <a:ext cx="11040533" cy="3490844"/>
          </a:xfrm>
        </p:spPr>
        <p:txBody>
          <a:bodyPr/>
          <a:lstStyle>
            <a:lvl1pPr>
              <a:defRPr/>
            </a:lvl1pPr>
          </a:lstStyle>
          <a:p>
            <a:pPr lvl="0"/>
            <a:r>
              <a:rPr lang="sv-SE" dirty="0"/>
              <a:t>Punktlista eller brödtext</a:t>
            </a:r>
          </a:p>
          <a:p>
            <a:pPr lvl="1"/>
            <a:r>
              <a:rPr lang="sv-SE" dirty="0"/>
              <a:t>Nivå två</a:t>
            </a:r>
          </a:p>
          <a:p>
            <a:pPr lvl="2"/>
            <a:r>
              <a:rPr lang="sv-SE" dirty="0"/>
              <a:t>Nivå tre</a:t>
            </a:r>
          </a:p>
          <a:p>
            <a:pPr lvl="3"/>
            <a:r>
              <a:rPr lang="sv-SE" dirty="0"/>
              <a:t>Nivå fyra</a:t>
            </a:r>
          </a:p>
          <a:p>
            <a:pPr lvl="4"/>
            <a:r>
              <a:rPr lang="sv-SE" dirty="0"/>
              <a:t>Nivå fem</a:t>
            </a:r>
          </a:p>
        </p:txBody>
      </p:sp>
      <p:sp>
        <p:nvSpPr>
          <p:cNvPr id="8" name="Platshållare för text 12"/>
          <p:cNvSpPr>
            <a:spLocks noGrp="1"/>
          </p:cNvSpPr>
          <p:nvPr>
            <p:ph type="body" sz="quarter" idx="14" hasCustomPrompt="1"/>
          </p:nvPr>
        </p:nvSpPr>
        <p:spPr>
          <a:xfrm>
            <a:off x="575734" y="691665"/>
            <a:ext cx="11040533" cy="768000"/>
          </a:xfrm>
          <a:prstGeom prst="rect">
            <a:avLst/>
          </a:prstGeom>
        </p:spPr>
        <p:txBody>
          <a:bodyPr/>
          <a:lstStyle>
            <a:lvl1pPr marL="0" indent="0" algn="l">
              <a:buNone/>
              <a:defRPr sz="3200" b="0">
                <a:solidFill>
                  <a:srgbClr val="42176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Överrubrik 24 pt</a:t>
            </a:r>
          </a:p>
        </p:txBody>
      </p:sp>
      <p:sp>
        <p:nvSpPr>
          <p:cNvPr id="6" name="Platshållare för datum 5"/>
          <p:cNvSpPr>
            <a:spLocks noGrp="1"/>
          </p:cNvSpPr>
          <p:nvPr>
            <p:ph type="dt" sz="half" idx="15"/>
          </p:nvPr>
        </p:nvSpPr>
        <p:spPr/>
        <p:txBody>
          <a:bodyPr/>
          <a:lstStyle/>
          <a:p>
            <a:fld id="{5B0CADB0-D930-4EAF-8138-FEF0ED7EFD2B}" type="datetimeFigureOut">
              <a:rPr lang="sv-SE" smtClean="0"/>
              <a:t>2018-06-13</a:t>
            </a:fld>
            <a:endParaRPr lang="sv-SE"/>
          </a:p>
        </p:txBody>
      </p:sp>
      <p:sp>
        <p:nvSpPr>
          <p:cNvPr id="9" name="Platshållare för sidfot 8"/>
          <p:cNvSpPr>
            <a:spLocks noGrp="1"/>
          </p:cNvSpPr>
          <p:nvPr>
            <p:ph type="ftr" sz="quarter" idx="16"/>
          </p:nvPr>
        </p:nvSpPr>
        <p:spPr/>
        <p:txBody>
          <a:bodyPr/>
          <a:lstStyle/>
          <a:p>
            <a:endParaRPr lang="sv-SE"/>
          </a:p>
        </p:txBody>
      </p:sp>
      <p:sp>
        <p:nvSpPr>
          <p:cNvPr id="10" name="Platshållare för bildnummer 9"/>
          <p:cNvSpPr>
            <a:spLocks noGrp="1"/>
          </p:cNvSpPr>
          <p:nvPr>
            <p:ph type="sldNum" sz="quarter" idx="17"/>
          </p:nvPr>
        </p:nvSpPr>
        <p:spPr/>
        <p:txBody>
          <a:bodyPr/>
          <a:lstStyle/>
          <a:p>
            <a:fld id="{379996A0-856E-4291-9A5A-5F33141381EF}" type="slidenum">
              <a:rPr lang="sv-SE" smtClean="0"/>
              <a:t>‹#›</a:t>
            </a:fld>
            <a:endParaRPr lang="sv-SE"/>
          </a:p>
        </p:txBody>
      </p:sp>
    </p:spTree>
    <p:extLst>
      <p:ext uri="{BB962C8B-B14F-4D97-AF65-F5344CB8AC3E}">
        <p14:creationId xmlns:p14="http://schemas.microsoft.com/office/powerpoint/2010/main" val="3980944739"/>
      </p:ext>
    </p:extLst>
  </p:cSld>
  <p:clrMapOvr>
    <a:masterClrMapping/>
  </p:clrMapOvr>
  <p:extLst mod="1">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Kapitel">
    <p:bg>
      <p:bgPr>
        <a:solidFill>
          <a:srgbClr val="421761"/>
        </a:solidFill>
        <a:effectLst/>
      </p:bgPr>
    </p:bg>
    <p:spTree>
      <p:nvGrpSpPr>
        <p:cNvPr id="1" name=""/>
        <p:cNvGrpSpPr/>
        <p:nvPr/>
      </p:nvGrpSpPr>
      <p:grpSpPr>
        <a:xfrm>
          <a:off x="0" y="0"/>
          <a:ext cx="0" cy="0"/>
          <a:chOff x="0" y="0"/>
          <a:chExt cx="0" cy="0"/>
        </a:xfrm>
      </p:grpSpPr>
      <p:sp>
        <p:nvSpPr>
          <p:cNvPr id="9" name="Rubrik 8"/>
          <p:cNvSpPr>
            <a:spLocks noGrp="1"/>
          </p:cNvSpPr>
          <p:nvPr>
            <p:ph type="title" hasCustomPrompt="1"/>
          </p:nvPr>
        </p:nvSpPr>
        <p:spPr>
          <a:xfrm>
            <a:off x="2020357" y="2674737"/>
            <a:ext cx="8208000" cy="1104000"/>
          </a:xfrm>
        </p:spPr>
        <p:txBody>
          <a:bodyPr vert="horz" wrap="square" lIns="0" tIns="0" rIns="0" bIns="0" rtlCol="0" anchor="ctr" anchorCtr="0">
            <a:normAutofit/>
          </a:bodyPr>
          <a:lstStyle>
            <a:lvl1pPr algn="ctr">
              <a:defRPr lang="sv-SE" sz="6400">
                <a:solidFill>
                  <a:schemeClr val="accent4"/>
                </a:solidFill>
                <a:ea typeface="+mn-ea"/>
                <a:cs typeface="+mn-cs"/>
              </a:defRPr>
            </a:lvl1pPr>
          </a:lstStyle>
          <a:p>
            <a:pPr lvl="0"/>
            <a:r>
              <a:rPr lang="sv-SE" dirty="0"/>
              <a:t>Kapitel-/Pausbild</a:t>
            </a:r>
          </a:p>
        </p:txBody>
      </p:sp>
      <p:sp>
        <p:nvSpPr>
          <p:cNvPr id="2" name="Platshållare för datum 1"/>
          <p:cNvSpPr>
            <a:spLocks noGrp="1"/>
          </p:cNvSpPr>
          <p:nvPr>
            <p:ph type="dt" sz="half" idx="10"/>
          </p:nvPr>
        </p:nvSpPr>
        <p:spPr/>
        <p:txBody>
          <a:bodyPr/>
          <a:lstStyle/>
          <a:p>
            <a:fld id="{5B0CADB0-D930-4EAF-8138-FEF0ED7EFD2B}" type="datetimeFigureOut">
              <a:rPr lang="sv-SE" smtClean="0"/>
              <a:t>2018-06-13</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379996A0-856E-4291-9A5A-5F33141381EF}" type="slidenum">
              <a:rPr lang="sv-SE" smtClean="0"/>
              <a:t>‹#›</a:t>
            </a:fld>
            <a:endParaRPr lang="sv-SE"/>
          </a:p>
        </p:txBody>
      </p:sp>
    </p:spTree>
    <p:extLst>
      <p:ext uri="{BB962C8B-B14F-4D97-AF65-F5344CB8AC3E}">
        <p14:creationId xmlns:p14="http://schemas.microsoft.com/office/powerpoint/2010/main" val="2197958799"/>
      </p:ext>
    </p:extLst>
  </p:cSld>
  <p:clrMapOvr>
    <a:overrideClrMapping bg1="dk1" tx1="lt1" bg2="dk2" tx2="lt2" accent1="accent1" accent2="accent2" accent3="accent3" accent4="accent4" accent5="accent5" accent6="accent6" hlink="hlink" folHlink="folHlink"/>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Punkter pilar animerad">
    <p:bg>
      <p:bgPr>
        <a:solidFill>
          <a:srgbClr val="421761"/>
        </a:solidFill>
        <a:effectLst/>
      </p:bgPr>
    </p:bg>
    <p:spTree>
      <p:nvGrpSpPr>
        <p:cNvPr id="1" name=""/>
        <p:cNvGrpSpPr/>
        <p:nvPr/>
      </p:nvGrpSpPr>
      <p:grpSpPr>
        <a:xfrm>
          <a:off x="0" y="0"/>
          <a:ext cx="0" cy="0"/>
          <a:chOff x="0" y="0"/>
          <a:chExt cx="0" cy="0"/>
        </a:xfrm>
      </p:grpSpPr>
      <p:sp>
        <p:nvSpPr>
          <p:cNvPr id="15" name="Platshållare för text 14"/>
          <p:cNvSpPr>
            <a:spLocks noGrp="1"/>
          </p:cNvSpPr>
          <p:nvPr>
            <p:ph type="body" sz="quarter" idx="11" hasCustomPrompt="1"/>
          </p:nvPr>
        </p:nvSpPr>
        <p:spPr>
          <a:xfrm>
            <a:off x="2075843" y="1115535"/>
            <a:ext cx="5760000" cy="471871"/>
          </a:xfrm>
          <a:prstGeom prst="rect">
            <a:avLst/>
          </a:prstGeom>
        </p:spPr>
        <p:txBody>
          <a:bodyPr numCol="1" anchor="t" anchorCtr="0">
            <a:noAutofit/>
          </a:bodyPr>
          <a:lstStyle>
            <a:lvl1pPr marL="0" marR="0" indent="0" algn="l" defTabSz="609585" rtl="0" eaLnBrk="1" fontAlgn="auto" latinLnBrk="0" hangingPunct="1">
              <a:lnSpc>
                <a:spcPct val="100000"/>
              </a:lnSpc>
              <a:spcBef>
                <a:spcPct val="20000"/>
              </a:spcBef>
              <a:spcAft>
                <a:spcPts val="0"/>
              </a:spcAft>
              <a:buClrTx/>
              <a:buSzTx/>
              <a:buFont typeface="Arial"/>
              <a:buNone/>
              <a:tabLst/>
              <a:defRPr sz="2667" b="1" baseline="0">
                <a:latin typeface="+mj-lt"/>
              </a:defRPr>
            </a:lvl1pPr>
          </a:lstStyle>
          <a:p>
            <a:pPr lvl="0"/>
            <a:r>
              <a:rPr lang="sv-SE" dirty="0"/>
              <a:t>Rubrik 20 pt</a:t>
            </a:r>
          </a:p>
        </p:txBody>
      </p:sp>
      <p:sp>
        <p:nvSpPr>
          <p:cNvPr id="5" name="Platshållare för text 14"/>
          <p:cNvSpPr>
            <a:spLocks noGrp="1"/>
          </p:cNvSpPr>
          <p:nvPr>
            <p:ph type="body" sz="quarter" idx="15" hasCustomPrompt="1"/>
          </p:nvPr>
        </p:nvSpPr>
        <p:spPr>
          <a:xfrm>
            <a:off x="3282209" y="2842169"/>
            <a:ext cx="5760000" cy="471871"/>
          </a:xfrm>
          <a:prstGeom prst="rect">
            <a:avLst/>
          </a:prstGeom>
        </p:spPr>
        <p:txBody>
          <a:bodyPr numCol="1" anchor="t" anchorCtr="0">
            <a:noAutofit/>
          </a:bodyPr>
          <a:lstStyle>
            <a:lvl1pPr marL="0" marR="0" indent="0" algn="l" defTabSz="609585" rtl="0" eaLnBrk="1" fontAlgn="auto" latinLnBrk="0" hangingPunct="1">
              <a:lnSpc>
                <a:spcPct val="100000"/>
              </a:lnSpc>
              <a:spcBef>
                <a:spcPct val="20000"/>
              </a:spcBef>
              <a:spcAft>
                <a:spcPts val="0"/>
              </a:spcAft>
              <a:buClrTx/>
              <a:buSzTx/>
              <a:buFont typeface="Arial"/>
              <a:buNone/>
              <a:tabLst/>
              <a:defRPr sz="2667" b="1" baseline="0">
                <a:latin typeface="+mj-lt"/>
              </a:defRPr>
            </a:lvl1pPr>
          </a:lstStyle>
          <a:p>
            <a:pPr lvl="0"/>
            <a:r>
              <a:rPr lang="sv-SE" dirty="0"/>
              <a:t>Rubrik 20 pt</a:t>
            </a:r>
          </a:p>
        </p:txBody>
      </p:sp>
      <p:sp>
        <p:nvSpPr>
          <p:cNvPr id="7" name="Platshållare för text 14"/>
          <p:cNvSpPr>
            <a:spLocks noGrp="1"/>
          </p:cNvSpPr>
          <p:nvPr>
            <p:ph type="body" sz="quarter" idx="17" hasCustomPrompt="1"/>
          </p:nvPr>
        </p:nvSpPr>
        <p:spPr>
          <a:xfrm>
            <a:off x="4514243" y="4517223"/>
            <a:ext cx="5760000" cy="471871"/>
          </a:xfrm>
          <a:prstGeom prst="rect">
            <a:avLst/>
          </a:prstGeom>
        </p:spPr>
        <p:txBody>
          <a:bodyPr numCol="1" anchor="t" anchorCtr="0">
            <a:noAutofit/>
          </a:bodyPr>
          <a:lstStyle>
            <a:lvl1pPr marL="0" marR="0" indent="0" algn="l" defTabSz="609585" rtl="0" eaLnBrk="1" fontAlgn="auto" latinLnBrk="0" hangingPunct="1">
              <a:lnSpc>
                <a:spcPct val="100000"/>
              </a:lnSpc>
              <a:spcBef>
                <a:spcPct val="20000"/>
              </a:spcBef>
              <a:spcAft>
                <a:spcPts val="0"/>
              </a:spcAft>
              <a:buClrTx/>
              <a:buSzTx/>
              <a:buFont typeface="Arial"/>
              <a:buNone/>
              <a:tabLst/>
              <a:defRPr sz="2667" b="1" baseline="0">
                <a:latin typeface="+mj-lt"/>
              </a:defRPr>
            </a:lvl1pPr>
          </a:lstStyle>
          <a:p>
            <a:pPr lvl="0"/>
            <a:r>
              <a:rPr lang="sv-SE" dirty="0"/>
              <a:t>Rubrik 20 pt</a:t>
            </a:r>
          </a:p>
        </p:txBody>
      </p:sp>
      <p:grpSp>
        <p:nvGrpSpPr>
          <p:cNvPr id="22" name="Group 13"/>
          <p:cNvGrpSpPr>
            <a:grpSpLocks noChangeAspect="1"/>
          </p:cNvGrpSpPr>
          <p:nvPr/>
        </p:nvGrpSpPr>
        <p:grpSpPr bwMode="auto">
          <a:xfrm>
            <a:off x="-101599" y="2664884"/>
            <a:ext cx="3198284" cy="755649"/>
            <a:chOff x="-48" y="1259"/>
            <a:chExt cx="1511" cy="357"/>
          </a:xfrm>
        </p:grpSpPr>
        <p:sp>
          <p:nvSpPr>
            <p:cNvPr id="24" name="Freeform 14"/>
            <p:cNvSpPr>
              <a:spLocks/>
            </p:cNvSpPr>
            <p:nvPr userDrawn="1"/>
          </p:nvSpPr>
          <p:spPr bwMode="auto">
            <a:xfrm>
              <a:off x="1229" y="1381"/>
              <a:ext cx="234" cy="235"/>
            </a:xfrm>
            <a:custGeom>
              <a:avLst/>
              <a:gdLst>
                <a:gd name="T0" fmla="*/ 55 w 642"/>
                <a:gd name="T1" fmla="*/ 390 h 642"/>
                <a:gd name="T2" fmla="*/ 55 w 642"/>
                <a:gd name="T3" fmla="*/ 390 h 642"/>
                <a:gd name="T4" fmla="*/ 390 w 642"/>
                <a:gd name="T5" fmla="*/ 54 h 642"/>
                <a:gd name="T6" fmla="*/ 588 w 642"/>
                <a:gd name="T7" fmla="*/ 54 h 642"/>
                <a:gd name="T8" fmla="*/ 588 w 642"/>
                <a:gd name="T9" fmla="*/ 251 h 642"/>
                <a:gd name="T10" fmla="*/ 252 w 642"/>
                <a:gd name="T11" fmla="*/ 587 h 642"/>
                <a:gd name="T12" fmla="*/ 55 w 642"/>
                <a:gd name="T13" fmla="*/ 587 h 642"/>
                <a:gd name="T14" fmla="*/ 55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5" y="390"/>
                  </a:moveTo>
                  <a:lnTo>
                    <a:pt x="55" y="390"/>
                  </a:lnTo>
                  <a:lnTo>
                    <a:pt x="390" y="54"/>
                  </a:lnTo>
                  <a:cubicBezTo>
                    <a:pt x="445" y="0"/>
                    <a:pt x="533" y="0"/>
                    <a:pt x="588" y="54"/>
                  </a:cubicBezTo>
                  <a:cubicBezTo>
                    <a:pt x="642" y="109"/>
                    <a:pt x="642" y="197"/>
                    <a:pt x="588" y="251"/>
                  </a:cubicBezTo>
                  <a:lnTo>
                    <a:pt x="252" y="587"/>
                  </a:lnTo>
                  <a:cubicBezTo>
                    <a:pt x="197" y="642"/>
                    <a:pt x="109" y="642"/>
                    <a:pt x="55" y="587"/>
                  </a:cubicBezTo>
                  <a:cubicBezTo>
                    <a:pt x="0" y="533"/>
                    <a:pt x="0" y="444"/>
                    <a:pt x="55" y="390"/>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5" name="Freeform 15"/>
            <p:cNvSpPr>
              <a:spLocks/>
            </p:cNvSpPr>
            <p:nvPr userDrawn="1"/>
          </p:nvSpPr>
          <p:spPr bwMode="auto">
            <a:xfrm>
              <a:off x="1395" y="1425"/>
              <a:ext cx="24" cy="24"/>
            </a:xfrm>
            <a:custGeom>
              <a:avLst/>
              <a:gdLst>
                <a:gd name="T0" fmla="*/ 12 w 65"/>
                <a:gd name="T1" fmla="*/ 54 h 65"/>
                <a:gd name="T2" fmla="*/ 12 w 65"/>
                <a:gd name="T3" fmla="*/ 54 h 65"/>
                <a:gd name="T4" fmla="*/ 12 w 65"/>
                <a:gd name="T5" fmla="*/ 12 h 65"/>
                <a:gd name="T6" fmla="*/ 54 w 65"/>
                <a:gd name="T7" fmla="*/ 12 h 65"/>
                <a:gd name="T8" fmla="*/ 54 w 65"/>
                <a:gd name="T9" fmla="*/ 54 h 65"/>
                <a:gd name="T10" fmla="*/ 12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12" y="54"/>
                  </a:moveTo>
                  <a:lnTo>
                    <a:pt x="12" y="54"/>
                  </a:lnTo>
                  <a:cubicBezTo>
                    <a:pt x="0" y="42"/>
                    <a:pt x="0" y="24"/>
                    <a:pt x="12" y="12"/>
                  </a:cubicBezTo>
                  <a:cubicBezTo>
                    <a:pt x="23" y="0"/>
                    <a:pt x="42" y="0"/>
                    <a:pt x="54" y="12"/>
                  </a:cubicBezTo>
                  <a:cubicBezTo>
                    <a:pt x="65" y="23"/>
                    <a:pt x="65" y="42"/>
                    <a:pt x="54" y="54"/>
                  </a:cubicBezTo>
                  <a:cubicBezTo>
                    <a:pt x="42" y="65"/>
                    <a:pt x="24" y="65"/>
                    <a:pt x="12"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6" name="Freeform 16"/>
            <p:cNvSpPr>
              <a:spLocks/>
            </p:cNvSpPr>
            <p:nvPr userDrawn="1"/>
          </p:nvSpPr>
          <p:spPr bwMode="auto">
            <a:xfrm>
              <a:off x="1229" y="1259"/>
              <a:ext cx="234" cy="234"/>
            </a:xfrm>
            <a:custGeom>
              <a:avLst/>
              <a:gdLst>
                <a:gd name="T0" fmla="*/ 252 w 642"/>
                <a:gd name="T1" fmla="*/ 55 h 642"/>
                <a:gd name="T2" fmla="*/ 252 w 642"/>
                <a:gd name="T3" fmla="*/ 55 h 642"/>
                <a:gd name="T4" fmla="*/ 588 w 642"/>
                <a:gd name="T5" fmla="*/ 390 h 642"/>
                <a:gd name="T6" fmla="*/ 588 w 642"/>
                <a:gd name="T7" fmla="*/ 587 h 642"/>
                <a:gd name="T8" fmla="*/ 390 w 642"/>
                <a:gd name="T9" fmla="*/ 587 h 642"/>
                <a:gd name="T10" fmla="*/ 55 w 642"/>
                <a:gd name="T11" fmla="*/ 252 h 642"/>
                <a:gd name="T12" fmla="*/ 55 w 642"/>
                <a:gd name="T13" fmla="*/ 55 h 642"/>
                <a:gd name="T14" fmla="*/ 252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2" y="55"/>
                  </a:moveTo>
                  <a:lnTo>
                    <a:pt x="252" y="55"/>
                  </a:lnTo>
                  <a:lnTo>
                    <a:pt x="588" y="390"/>
                  </a:lnTo>
                  <a:cubicBezTo>
                    <a:pt x="642" y="445"/>
                    <a:pt x="642" y="533"/>
                    <a:pt x="588" y="587"/>
                  </a:cubicBezTo>
                  <a:cubicBezTo>
                    <a:pt x="533" y="642"/>
                    <a:pt x="445" y="642"/>
                    <a:pt x="390" y="587"/>
                  </a:cubicBezTo>
                  <a:lnTo>
                    <a:pt x="55" y="252"/>
                  </a:lnTo>
                  <a:cubicBezTo>
                    <a:pt x="0" y="197"/>
                    <a:pt x="0" y="109"/>
                    <a:pt x="55" y="55"/>
                  </a:cubicBezTo>
                  <a:cubicBezTo>
                    <a:pt x="109" y="0"/>
                    <a:pt x="197" y="0"/>
                    <a:pt x="252" y="55"/>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7" name="Freeform 17"/>
            <p:cNvSpPr>
              <a:spLocks/>
            </p:cNvSpPr>
            <p:nvPr userDrawn="1"/>
          </p:nvSpPr>
          <p:spPr bwMode="auto">
            <a:xfrm>
              <a:off x="1395" y="1425"/>
              <a:ext cx="24" cy="24"/>
            </a:xfrm>
            <a:custGeom>
              <a:avLst/>
              <a:gdLst>
                <a:gd name="T0" fmla="*/ 12 w 65"/>
                <a:gd name="T1" fmla="*/ 12 h 65"/>
                <a:gd name="T2" fmla="*/ 12 w 65"/>
                <a:gd name="T3" fmla="*/ 12 h 65"/>
                <a:gd name="T4" fmla="*/ 54 w 65"/>
                <a:gd name="T5" fmla="*/ 12 h 65"/>
                <a:gd name="T6" fmla="*/ 54 w 65"/>
                <a:gd name="T7" fmla="*/ 54 h 65"/>
                <a:gd name="T8" fmla="*/ 12 w 65"/>
                <a:gd name="T9" fmla="*/ 54 h 65"/>
                <a:gd name="T10" fmla="*/ 12 w 65"/>
                <a:gd name="T11" fmla="*/ 12 h 65"/>
              </a:gdLst>
              <a:ahLst/>
              <a:cxnLst>
                <a:cxn ang="0">
                  <a:pos x="T0" y="T1"/>
                </a:cxn>
                <a:cxn ang="0">
                  <a:pos x="T2" y="T3"/>
                </a:cxn>
                <a:cxn ang="0">
                  <a:pos x="T4" y="T5"/>
                </a:cxn>
                <a:cxn ang="0">
                  <a:pos x="T6" y="T7"/>
                </a:cxn>
                <a:cxn ang="0">
                  <a:pos x="T8" y="T9"/>
                </a:cxn>
                <a:cxn ang="0">
                  <a:pos x="T10" y="T11"/>
                </a:cxn>
              </a:cxnLst>
              <a:rect l="0" t="0" r="r" b="b"/>
              <a:pathLst>
                <a:path w="65" h="65">
                  <a:moveTo>
                    <a:pt x="12" y="12"/>
                  </a:moveTo>
                  <a:lnTo>
                    <a:pt x="12" y="12"/>
                  </a:lnTo>
                  <a:cubicBezTo>
                    <a:pt x="23" y="0"/>
                    <a:pt x="42" y="0"/>
                    <a:pt x="54" y="12"/>
                  </a:cubicBezTo>
                  <a:cubicBezTo>
                    <a:pt x="65" y="23"/>
                    <a:pt x="65" y="42"/>
                    <a:pt x="54" y="54"/>
                  </a:cubicBezTo>
                  <a:cubicBezTo>
                    <a:pt x="42" y="65"/>
                    <a:pt x="24" y="65"/>
                    <a:pt x="12" y="54"/>
                  </a:cubicBezTo>
                  <a:cubicBezTo>
                    <a:pt x="0" y="42"/>
                    <a:pt x="0" y="24"/>
                    <a:pt x="12" y="12"/>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8" name="Freeform 18"/>
            <p:cNvSpPr>
              <a:spLocks/>
            </p:cNvSpPr>
            <p:nvPr userDrawn="1"/>
          </p:nvSpPr>
          <p:spPr bwMode="auto">
            <a:xfrm>
              <a:off x="-48" y="1386"/>
              <a:ext cx="1506" cy="102"/>
            </a:xfrm>
            <a:custGeom>
              <a:avLst/>
              <a:gdLst>
                <a:gd name="T0" fmla="*/ 40 w 4142"/>
                <a:gd name="T1" fmla="*/ 238 h 279"/>
                <a:gd name="T2" fmla="*/ 40 w 4142"/>
                <a:gd name="T3" fmla="*/ 238 h 279"/>
                <a:gd name="T4" fmla="*/ 0 w 4142"/>
                <a:gd name="T5" fmla="*/ 140 h 279"/>
                <a:gd name="T6" fmla="*/ 139 w 4142"/>
                <a:gd name="T7" fmla="*/ 0 h 279"/>
                <a:gd name="T8" fmla="*/ 4003 w 4142"/>
                <a:gd name="T9" fmla="*/ 0 h 279"/>
                <a:gd name="T10" fmla="*/ 4142 w 4142"/>
                <a:gd name="T11" fmla="*/ 140 h 279"/>
                <a:gd name="T12" fmla="*/ 4003 w 4142"/>
                <a:gd name="T13" fmla="*/ 279 h 279"/>
                <a:gd name="T14" fmla="*/ 139 w 4142"/>
                <a:gd name="T15" fmla="*/ 279 h 279"/>
                <a:gd name="T16" fmla="*/ 40 w 4142"/>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2" h="279">
                  <a:moveTo>
                    <a:pt x="40" y="238"/>
                  </a:moveTo>
                  <a:lnTo>
                    <a:pt x="40" y="238"/>
                  </a:lnTo>
                  <a:cubicBezTo>
                    <a:pt x="15" y="213"/>
                    <a:pt x="0" y="178"/>
                    <a:pt x="0" y="140"/>
                  </a:cubicBezTo>
                  <a:cubicBezTo>
                    <a:pt x="0" y="63"/>
                    <a:pt x="62" y="0"/>
                    <a:pt x="139" y="0"/>
                  </a:cubicBezTo>
                  <a:lnTo>
                    <a:pt x="4003" y="0"/>
                  </a:lnTo>
                  <a:cubicBezTo>
                    <a:pt x="4080" y="0"/>
                    <a:pt x="4142" y="63"/>
                    <a:pt x="4142" y="140"/>
                  </a:cubicBezTo>
                  <a:cubicBezTo>
                    <a:pt x="4142" y="217"/>
                    <a:pt x="4080" y="279"/>
                    <a:pt x="4003" y="279"/>
                  </a:cubicBezTo>
                  <a:lnTo>
                    <a:pt x="139" y="279"/>
                  </a:lnTo>
                  <a:cubicBezTo>
                    <a:pt x="100" y="279"/>
                    <a:pt x="66" y="264"/>
                    <a:pt x="40" y="238"/>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9" name="Freeform 19"/>
            <p:cNvSpPr>
              <a:spLocks/>
            </p:cNvSpPr>
            <p:nvPr userDrawn="1"/>
          </p:nvSpPr>
          <p:spPr bwMode="auto">
            <a:xfrm>
              <a:off x="1395" y="1425"/>
              <a:ext cx="24" cy="24"/>
            </a:xfrm>
            <a:custGeom>
              <a:avLst/>
              <a:gdLst>
                <a:gd name="T0" fmla="*/ 54 w 65"/>
                <a:gd name="T1" fmla="*/ 54 h 65"/>
                <a:gd name="T2" fmla="*/ 54 w 65"/>
                <a:gd name="T3" fmla="*/ 54 h 65"/>
                <a:gd name="T4" fmla="*/ 12 w 65"/>
                <a:gd name="T5" fmla="*/ 54 h 65"/>
                <a:gd name="T6" fmla="*/ 12 w 65"/>
                <a:gd name="T7" fmla="*/ 12 h 65"/>
                <a:gd name="T8" fmla="*/ 54 w 65"/>
                <a:gd name="T9" fmla="*/ 12 h 65"/>
                <a:gd name="T10" fmla="*/ 54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54" y="54"/>
                  </a:moveTo>
                  <a:lnTo>
                    <a:pt x="54" y="54"/>
                  </a:lnTo>
                  <a:cubicBezTo>
                    <a:pt x="42" y="65"/>
                    <a:pt x="24" y="65"/>
                    <a:pt x="12" y="54"/>
                  </a:cubicBezTo>
                  <a:cubicBezTo>
                    <a:pt x="0" y="42"/>
                    <a:pt x="0" y="24"/>
                    <a:pt x="12" y="12"/>
                  </a:cubicBezTo>
                  <a:cubicBezTo>
                    <a:pt x="23" y="0"/>
                    <a:pt x="42" y="0"/>
                    <a:pt x="54" y="12"/>
                  </a:cubicBezTo>
                  <a:cubicBezTo>
                    <a:pt x="65" y="23"/>
                    <a:pt x="65" y="42"/>
                    <a:pt x="54"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grpSp>
        <p:nvGrpSpPr>
          <p:cNvPr id="30" name="Group 22"/>
          <p:cNvGrpSpPr>
            <a:grpSpLocks noChangeAspect="1"/>
          </p:cNvGrpSpPr>
          <p:nvPr/>
        </p:nvGrpSpPr>
        <p:grpSpPr bwMode="auto">
          <a:xfrm>
            <a:off x="-1301751" y="938249"/>
            <a:ext cx="3200400" cy="755651"/>
            <a:chOff x="-615" y="439"/>
            <a:chExt cx="1512" cy="357"/>
          </a:xfrm>
        </p:grpSpPr>
        <p:sp>
          <p:nvSpPr>
            <p:cNvPr id="32" name="Freeform 23"/>
            <p:cNvSpPr>
              <a:spLocks/>
            </p:cNvSpPr>
            <p:nvPr userDrawn="1"/>
          </p:nvSpPr>
          <p:spPr bwMode="auto">
            <a:xfrm>
              <a:off x="663" y="562"/>
              <a:ext cx="234" cy="234"/>
            </a:xfrm>
            <a:custGeom>
              <a:avLst/>
              <a:gdLst>
                <a:gd name="T0" fmla="*/ 55 w 642"/>
                <a:gd name="T1" fmla="*/ 390 h 642"/>
                <a:gd name="T2" fmla="*/ 55 w 642"/>
                <a:gd name="T3" fmla="*/ 390 h 642"/>
                <a:gd name="T4" fmla="*/ 390 w 642"/>
                <a:gd name="T5" fmla="*/ 54 h 642"/>
                <a:gd name="T6" fmla="*/ 588 w 642"/>
                <a:gd name="T7" fmla="*/ 54 h 642"/>
                <a:gd name="T8" fmla="*/ 588 w 642"/>
                <a:gd name="T9" fmla="*/ 251 h 642"/>
                <a:gd name="T10" fmla="*/ 252 w 642"/>
                <a:gd name="T11" fmla="*/ 587 h 642"/>
                <a:gd name="T12" fmla="*/ 55 w 642"/>
                <a:gd name="T13" fmla="*/ 587 h 642"/>
                <a:gd name="T14" fmla="*/ 55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5" y="390"/>
                  </a:moveTo>
                  <a:lnTo>
                    <a:pt x="55" y="390"/>
                  </a:lnTo>
                  <a:lnTo>
                    <a:pt x="390" y="54"/>
                  </a:lnTo>
                  <a:cubicBezTo>
                    <a:pt x="445" y="0"/>
                    <a:pt x="533" y="0"/>
                    <a:pt x="588" y="54"/>
                  </a:cubicBezTo>
                  <a:cubicBezTo>
                    <a:pt x="642" y="109"/>
                    <a:pt x="642" y="197"/>
                    <a:pt x="588" y="251"/>
                  </a:cubicBezTo>
                  <a:lnTo>
                    <a:pt x="252" y="587"/>
                  </a:lnTo>
                  <a:cubicBezTo>
                    <a:pt x="197" y="642"/>
                    <a:pt x="109" y="642"/>
                    <a:pt x="55" y="587"/>
                  </a:cubicBezTo>
                  <a:cubicBezTo>
                    <a:pt x="0" y="533"/>
                    <a:pt x="0" y="444"/>
                    <a:pt x="55" y="390"/>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3" name="Freeform 24"/>
            <p:cNvSpPr>
              <a:spLocks/>
            </p:cNvSpPr>
            <p:nvPr userDrawn="1"/>
          </p:nvSpPr>
          <p:spPr bwMode="auto">
            <a:xfrm>
              <a:off x="829" y="606"/>
              <a:ext cx="24" cy="23"/>
            </a:xfrm>
            <a:custGeom>
              <a:avLst/>
              <a:gdLst>
                <a:gd name="T0" fmla="*/ 12 w 65"/>
                <a:gd name="T1" fmla="*/ 54 h 65"/>
                <a:gd name="T2" fmla="*/ 12 w 65"/>
                <a:gd name="T3" fmla="*/ 54 h 65"/>
                <a:gd name="T4" fmla="*/ 12 w 65"/>
                <a:gd name="T5" fmla="*/ 12 h 65"/>
                <a:gd name="T6" fmla="*/ 54 w 65"/>
                <a:gd name="T7" fmla="*/ 12 h 65"/>
                <a:gd name="T8" fmla="*/ 54 w 65"/>
                <a:gd name="T9" fmla="*/ 54 h 65"/>
                <a:gd name="T10" fmla="*/ 12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12" y="54"/>
                  </a:moveTo>
                  <a:lnTo>
                    <a:pt x="12" y="54"/>
                  </a:lnTo>
                  <a:cubicBezTo>
                    <a:pt x="0" y="42"/>
                    <a:pt x="0" y="24"/>
                    <a:pt x="12" y="12"/>
                  </a:cubicBezTo>
                  <a:cubicBezTo>
                    <a:pt x="23" y="0"/>
                    <a:pt x="42" y="0"/>
                    <a:pt x="54" y="12"/>
                  </a:cubicBezTo>
                  <a:cubicBezTo>
                    <a:pt x="65" y="23"/>
                    <a:pt x="65" y="42"/>
                    <a:pt x="54" y="54"/>
                  </a:cubicBezTo>
                  <a:cubicBezTo>
                    <a:pt x="42" y="65"/>
                    <a:pt x="24" y="65"/>
                    <a:pt x="12"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4" name="Freeform 25"/>
            <p:cNvSpPr>
              <a:spLocks/>
            </p:cNvSpPr>
            <p:nvPr userDrawn="1"/>
          </p:nvSpPr>
          <p:spPr bwMode="auto">
            <a:xfrm>
              <a:off x="663" y="439"/>
              <a:ext cx="234" cy="235"/>
            </a:xfrm>
            <a:custGeom>
              <a:avLst/>
              <a:gdLst>
                <a:gd name="T0" fmla="*/ 252 w 642"/>
                <a:gd name="T1" fmla="*/ 55 h 642"/>
                <a:gd name="T2" fmla="*/ 252 w 642"/>
                <a:gd name="T3" fmla="*/ 55 h 642"/>
                <a:gd name="T4" fmla="*/ 588 w 642"/>
                <a:gd name="T5" fmla="*/ 390 h 642"/>
                <a:gd name="T6" fmla="*/ 588 w 642"/>
                <a:gd name="T7" fmla="*/ 587 h 642"/>
                <a:gd name="T8" fmla="*/ 390 w 642"/>
                <a:gd name="T9" fmla="*/ 587 h 642"/>
                <a:gd name="T10" fmla="*/ 55 w 642"/>
                <a:gd name="T11" fmla="*/ 252 h 642"/>
                <a:gd name="T12" fmla="*/ 55 w 642"/>
                <a:gd name="T13" fmla="*/ 55 h 642"/>
                <a:gd name="T14" fmla="*/ 252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2" y="55"/>
                  </a:moveTo>
                  <a:lnTo>
                    <a:pt x="252" y="55"/>
                  </a:lnTo>
                  <a:lnTo>
                    <a:pt x="588" y="390"/>
                  </a:lnTo>
                  <a:cubicBezTo>
                    <a:pt x="642" y="445"/>
                    <a:pt x="642" y="533"/>
                    <a:pt x="588" y="587"/>
                  </a:cubicBezTo>
                  <a:cubicBezTo>
                    <a:pt x="533" y="642"/>
                    <a:pt x="445" y="642"/>
                    <a:pt x="390" y="587"/>
                  </a:cubicBezTo>
                  <a:lnTo>
                    <a:pt x="55" y="252"/>
                  </a:lnTo>
                  <a:cubicBezTo>
                    <a:pt x="0" y="197"/>
                    <a:pt x="0" y="109"/>
                    <a:pt x="55" y="55"/>
                  </a:cubicBezTo>
                  <a:cubicBezTo>
                    <a:pt x="109" y="0"/>
                    <a:pt x="197" y="0"/>
                    <a:pt x="252" y="55"/>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5" name="Freeform 26"/>
            <p:cNvSpPr>
              <a:spLocks/>
            </p:cNvSpPr>
            <p:nvPr userDrawn="1"/>
          </p:nvSpPr>
          <p:spPr bwMode="auto">
            <a:xfrm>
              <a:off x="829" y="606"/>
              <a:ext cx="24" cy="23"/>
            </a:xfrm>
            <a:custGeom>
              <a:avLst/>
              <a:gdLst>
                <a:gd name="T0" fmla="*/ 12 w 65"/>
                <a:gd name="T1" fmla="*/ 12 h 65"/>
                <a:gd name="T2" fmla="*/ 12 w 65"/>
                <a:gd name="T3" fmla="*/ 12 h 65"/>
                <a:gd name="T4" fmla="*/ 54 w 65"/>
                <a:gd name="T5" fmla="*/ 12 h 65"/>
                <a:gd name="T6" fmla="*/ 54 w 65"/>
                <a:gd name="T7" fmla="*/ 54 h 65"/>
                <a:gd name="T8" fmla="*/ 12 w 65"/>
                <a:gd name="T9" fmla="*/ 54 h 65"/>
                <a:gd name="T10" fmla="*/ 12 w 65"/>
                <a:gd name="T11" fmla="*/ 12 h 65"/>
              </a:gdLst>
              <a:ahLst/>
              <a:cxnLst>
                <a:cxn ang="0">
                  <a:pos x="T0" y="T1"/>
                </a:cxn>
                <a:cxn ang="0">
                  <a:pos x="T2" y="T3"/>
                </a:cxn>
                <a:cxn ang="0">
                  <a:pos x="T4" y="T5"/>
                </a:cxn>
                <a:cxn ang="0">
                  <a:pos x="T6" y="T7"/>
                </a:cxn>
                <a:cxn ang="0">
                  <a:pos x="T8" y="T9"/>
                </a:cxn>
                <a:cxn ang="0">
                  <a:pos x="T10" y="T11"/>
                </a:cxn>
              </a:cxnLst>
              <a:rect l="0" t="0" r="r" b="b"/>
              <a:pathLst>
                <a:path w="65" h="65">
                  <a:moveTo>
                    <a:pt x="12" y="12"/>
                  </a:moveTo>
                  <a:lnTo>
                    <a:pt x="12" y="12"/>
                  </a:lnTo>
                  <a:cubicBezTo>
                    <a:pt x="23" y="0"/>
                    <a:pt x="42" y="0"/>
                    <a:pt x="54" y="12"/>
                  </a:cubicBezTo>
                  <a:cubicBezTo>
                    <a:pt x="65" y="23"/>
                    <a:pt x="65" y="42"/>
                    <a:pt x="54" y="54"/>
                  </a:cubicBezTo>
                  <a:cubicBezTo>
                    <a:pt x="42" y="65"/>
                    <a:pt x="24" y="65"/>
                    <a:pt x="12" y="54"/>
                  </a:cubicBezTo>
                  <a:cubicBezTo>
                    <a:pt x="0" y="42"/>
                    <a:pt x="0" y="24"/>
                    <a:pt x="12" y="12"/>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6" name="Freeform 27"/>
            <p:cNvSpPr>
              <a:spLocks/>
            </p:cNvSpPr>
            <p:nvPr userDrawn="1"/>
          </p:nvSpPr>
          <p:spPr bwMode="auto">
            <a:xfrm>
              <a:off x="-615" y="566"/>
              <a:ext cx="1506" cy="102"/>
            </a:xfrm>
            <a:custGeom>
              <a:avLst/>
              <a:gdLst>
                <a:gd name="T0" fmla="*/ 40 w 4142"/>
                <a:gd name="T1" fmla="*/ 238 h 279"/>
                <a:gd name="T2" fmla="*/ 40 w 4142"/>
                <a:gd name="T3" fmla="*/ 238 h 279"/>
                <a:gd name="T4" fmla="*/ 0 w 4142"/>
                <a:gd name="T5" fmla="*/ 140 h 279"/>
                <a:gd name="T6" fmla="*/ 139 w 4142"/>
                <a:gd name="T7" fmla="*/ 0 h 279"/>
                <a:gd name="T8" fmla="*/ 4003 w 4142"/>
                <a:gd name="T9" fmla="*/ 0 h 279"/>
                <a:gd name="T10" fmla="*/ 4142 w 4142"/>
                <a:gd name="T11" fmla="*/ 140 h 279"/>
                <a:gd name="T12" fmla="*/ 4003 w 4142"/>
                <a:gd name="T13" fmla="*/ 279 h 279"/>
                <a:gd name="T14" fmla="*/ 139 w 4142"/>
                <a:gd name="T15" fmla="*/ 279 h 279"/>
                <a:gd name="T16" fmla="*/ 40 w 4142"/>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2" h="279">
                  <a:moveTo>
                    <a:pt x="40" y="238"/>
                  </a:moveTo>
                  <a:lnTo>
                    <a:pt x="40" y="238"/>
                  </a:lnTo>
                  <a:cubicBezTo>
                    <a:pt x="15" y="213"/>
                    <a:pt x="0" y="178"/>
                    <a:pt x="0" y="140"/>
                  </a:cubicBezTo>
                  <a:cubicBezTo>
                    <a:pt x="0" y="63"/>
                    <a:pt x="62" y="0"/>
                    <a:pt x="139" y="0"/>
                  </a:cubicBezTo>
                  <a:lnTo>
                    <a:pt x="4003" y="0"/>
                  </a:lnTo>
                  <a:cubicBezTo>
                    <a:pt x="4080" y="0"/>
                    <a:pt x="4142" y="63"/>
                    <a:pt x="4142" y="140"/>
                  </a:cubicBezTo>
                  <a:cubicBezTo>
                    <a:pt x="4142" y="217"/>
                    <a:pt x="4080" y="279"/>
                    <a:pt x="4003" y="279"/>
                  </a:cubicBezTo>
                  <a:lnTo>
                    <a:pt x="139" y="279"/>
                  </a:lnTo>
                  <a:cubicBezTo>
                    <a:pt x="100" y="279"/>
                    <a:pt x="66" y="264"/>
                    <a:pt x="40" y="238"/>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7" name="Freeform 28"/>
            <p:cNvSpPr>
              <a:spLocks/>
            </p:cNvSpPr>
            <p:nvPr userDrawn="1"/>
          </p:nvSpPr>
          <p:spPr bwMode="auto">
            <a:xfrm>
              <a:off x="829" y="606"/>
              <a:ext cx="24" cy="23"/>
            </a:xfrm>
            <a:custGeom>
              <a:avLst/>
              <a:gdLst>
                <a:gd name="T0" fmla="*/ 54 w 65"/>
                <a:gd name="T1" fmla="*/ 54 h 65"/>
                <a:gd name="T2" fmla="*/ 54 w 65"/>
                <a:gd name="T3" fmla="*/ 54 h 65"/>
                <a:gd name="T4" fmla="*/ 12 w 65"/>
                <a:gd name="T5" fmla="*/ 54 h 65"/>
                <a:gd name="T6" fmla="*/ 12 w 65"/>
                <a:gd name="T7" fmla="*/ 12 h 65"/>
                <a:gd name="T8" fmla="*/ 54 w 65"/>
                <a:gd name="T9" fmla="*/ 12 h 65"/>
                <a:gd name="T10" fmla="*/ 54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54" y="54"/>
                  </a:moveTo>
                  <a:lnTo>
                    <a:pt x="54" y="54"/>
                  </a:lnTo>
                  <a:cubicBezTo>
                    <a:pt x="42" y="65"/>
                    <a:pt x="24" y="65"/>
                    <a:pt x="12" y="54"/>
                  </a:cubicBezTo>
                  <a:cubicBezTo>
                    <a:pt x="0" y="42"/>
                    <a:pt x="0" y="24"/>
                    <a:pt x="12" y="12"/>
                  </a:cubicBezTo>
                  <a:cubicBezTo>
                    <a:pt x="23" y="0"/>
                    <a:pt x="42" y="0"/>
                    <a:pt x="54" y="12"/>
                  </a:cubicBezTo>
                  <a:cubicBezTo>
                    <a:pt x="65" y="23"/>
                    <a:pt x="65" y="42"/>
                    <a:pt x="54"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grpSp>
        <p:nvGrpSpPr>
          <p:cNvPr id="39" name="Grupp 38"/>
          <p:cNvGrpSpPr/>
          <p:nvPr/>
        </p:nvGrpSpPr>
        <p:grpSpPr>
          <a:xfrm>
            <a:off x="-191559" y="4339936"/>
            <a:ext cx="4524380" cy="755651"/>
            <a:chOff x="-143670" y="3254952"/>
            <a:chExt cx="3393285" cy="566738"/>
          </a:xfrm>
        </p:grpSpPr>
        <p:sp>
          <p:nvSpPr>
            <p:cNvPr id="12" name="Freeform 5"/>
            <p:cNvSpPr>
              <a:spLocks/>
            </p:cNvSpPr>
            <p:nvPr userDrawn="1"/>
          </p:nvSpPr>
          <p:spPr bwMode="auto">
            <a:xfrm>
              <a:off x="2879727" y="3448627"/>
              <a:ext cx="369888" cy="373063"/>
            </a:xfrm>
            <a:custGeom>
              <a:avLst/>
              <a:gdLst>
                <a:gd name="T0" fmla="*/ 54 w 642"/>
                <a:gd name="T1" fmla="*/ 390 h 642"/>
                <a:gd name="T2" fmla="*/ 54 w 642"/>
                <a:gd name="T3" fmla="*/ 390 h 642"/>
                <a:gd name="T4" fmla="*/ 390 w 642"/>
                <a:gd name="T5" fmla="*/ 55 h 642"/>
                <a:gd name="T6" fmla="*/ 587 w 642"/>
                <a:gd name="T7" fmla="*/ 55 h 642"/>
                <a:gd name="T8" fmla="*/ 587 w 642"/>
                <a:gd name="T9" fmla="*/ 252 h 642"/>
                <a:gd name="T10" fmla="*/ 251 w 642"/>
                <a:gd name="T11" fmla="*/ 588 h 642"/>
                <a:gd name="T12" fmla="*/ 54 w 642"/>
                <a:gd name="T13" fmla="*/ 588 h 642"/>
                <a:gd name="T14" fmla="*/ 54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4" y="390"/>
                  </a:moveTo>
                  <a:lnTo>
                    <a:pt x="54" y="390"/>
                  </a:lnTo>
                  <a:lnTo>
                    <a:pt x="390" y="55"/>
                  </a:lnTo>
                  <a:cubicBezTo>
                    <a:pt x="444" y="0"/>
                    <a:pt x="533" y="0"/>
                    <a:pt x="587" y="55"/>
                  </a:cubicBezTo>
                  <a:cubicBezTo>
                    <a:pt x="642" y="109"/>
                    <a:pt x="642" y="197"/>
                    <a:pt x="587" y="252"/>
                  </a:cubicBezTo>
                  <a:lnTo>
                    <a:pt x="251" y="588"/>
                  </a:lnTo>
                  <a:cubicBezTo>
                    <a:pt x="197" y="642"/>
                    <a:pt x="109" y="642"/>
                    <a:pt x="54" y="588"/>
                  </a:cubicBezTo>
                  <a:cubicBezTo>
                    <a:pt x="0" y="533"/>
                    <a:pt x="0" y="445"/>
                    <a:pt x="54" y="390"/>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3" name="Freeform 6"/>
            <p:cNvSpPr>
              <a:spLocks/>
            </p:cNvSpPr>
            <p:nvPr userDrawn="1"/>
          </p:nvSpPr>
          <p:spPr bwMode="auto">
            <a:xfrm>
              <a:off x="3141664" y="3518477"/>
              <a:ext cx="38100" cy="38100"/>
            </a:xfrm>
            <a:custGeom>
              <a:avLst/>
              <a:gdLst>
                <a:gd name="T0" fmla="*/ 12 w 65"/>
                <a:gd name="T1" fmla="*/ 53 h 65"/>
                <a:gd name="T2" fmla="*/ 12 w 65"/>
                <a:gd name="T3" fmla="*/ 53 h 65"/>
                <a:gd name="T4" fmla="*/ 12 w 65"/>
                <a:gd name="T5" fmla="*/ 11 h 65"/>
                <a:gd name="T6" fmla="*/ 54 w 65"/>
                <a:gd name="T7" fmla="*/ 11 h 65"/>
                <a:gd name="T8" fmla="*/ 54 w 65"/>
                <a:gd name="T9" fmla="*/ 53 h 65"/>
                <a:gd name="T10" fmla="*/ 12 w 65"/>
                <a:gd name="T11" fmla="*/ 53 h 65"/>
              </a:gdLst>
              <a:ahLst/>
              <a:cxnLst>
                <a:cxn ang="0">
                  <a:pos x="T0" y="T1"/>
                </a:cxn>
                <a:cxn ang="0">
                  <a:pos x="T2" y="T3"/>
                </a:cxn>
                <a:cxn ang="0">
                  <a:pos x="T4" y="T5"/>
                </a:cxn>
                <a:cxn ang="0">
                  <a:pos x="T6" y="T7"/>
                </a:cxn>
                <a:cxn ang="0">
                  <a:pos x="T8" y="T9"/>
                </a:cxn>
                <a:cxn ang="0">
                  <a:pos x="T10" y="T11"/>
                </a:cxn>
              </a:cxnLst>
              <a:rect l="0" t="0" r="r" b="b"/>
              <a:pathLst>
                <a:path w="65" h="65">
                  <a:moveTo>
                    <a:pt x="12" y="53"/>
                  </a:moveTo>
                  <a:lnTo>
                    <a:pt x="12" y="53"/>
                  </a:lnTo>
                  <a:cubicBezTo>
                    <a:pt x="0" y="42"/>
                    <a:pt x="0" y="23"/>
                    <a:pt x="12" y="11"/>
                  </a:cubicBezTo>
                  <a:cubicBezTo>
                    <a:pt x="23" y="0"/>
                    <a:pt x="42" y="0"/>
                    <a:pt x="54" y="11"/>
                  </a:cubicBezTo>
                  <a:cubicBezTo>
                    <a:pt x="65" y="23"/>
                    <a:pt x="65" y="41"/>
                    <a:pt x="54" y="53"/>
                  </a:cubicBezTo>
                  <a:cubicBezTo>
                    <a:pt x="42" y="65"/>
                    <a:pt x="23" y="65"/>
                    <a:pt x="12" y="5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4" name="Freeform 7"/>
            <p:cNvSpPr>
              <a:spLocks/>
            </p:cNvSpPr>
            <p:nvPr userDrawn="1"/>
          </p:nvSpPr>
          <p:spPr bwMode="auto">
            <a:xfrm>
              <a:off x="2879727" y="3254952"/>
              <a:ext cx="369888" cy="371475"/>
            </a:xfrm>
            <a:custGeom>
              <a:avLst/>
              <a:gdLst>
                <a:gd name="T0" fmla="*/ 251 w 642"/>
                <a:gd name="T1" fmla="*/ 55 h 642"/>
                <a:gd name="T2" fmla="*/ 251 w 642"/>
                <a:gd name="T3" fmla="*/ 55 h 642"/>
                <a:gd name="T4" fmla="*/ 587 w 642"/>
                <a:gd name="T5" fmla="*/ 391 h 642"/>
                <a:gd name="T6" fmla="*/ 587 w 642"/>
                <a:gd name="T7" fmla="*/ 588 h 642"/>
                <a:gd name="T8" fmla="*/ 390 w 642"/>
                <a:gd name="T9" fmla="*/ 588 h 642"/>
                <a:gd name="T10" fmla="*/ 54 w 642"/>
                <a:gd name="T11" fmla="*/ 252 h 642"/>
                <a:gd name="T12" fmla="*/ 54 w 642"/>
                <a:gd name="T13" fmla="*/ 55 h 642"/>
                <a:gd name="T14" fmla="*/ 251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1" y="55"/>
                  </a:moveTo>
                  <a:lnTo>
                    <a:pt x="251" y="55"/>
                  </a:lnTo>
                  <a:lnTo>
                    <a:pt x="587" y="391"/>
                  </a:lnTo>
                  <a:cubicBezTo>
                    <a:pt x="642" y="445"/>
                    <a:pt x="642" y="533"/>
                    <a:pt x="587" y="588"/>
                  </a:cubicBezTo>
                  <a:cubicBezTo>
                    <a:pt x="533" y="642"/>
                    <a:pt x="444" y="642"/>
                    <a:pt x="390" y="588"/>
                  </a:cubicBezTo>
                  <a:lnTo>
                    <a:pt x="54" y="252"/>
                  </a:lnTo>
                  <a:cubicBezTo>
                    <a:pt x="0" y="198"/>
                    <a:pt x="0" y="109"/>
                    <a:pt x="54" y="55"/>
                  </a:cubicBezTo>
                  <a:cubicBezTo>
                    <a:pt x="109" y="0"/>
                    <a:pt x="197" y="0"/>
                    <a:pt x="251" y="55"/>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9" name="Freeform 8"/>
            <p:cNvSpPr>
              <a:spLocks/>
            </p:cNvSpPr>
            <p:nvPr userDrawn="1"/>
          </p:nvSpPr>
          <p:spPr bwMode="auto">
            <a:xfrm>
              <a:off x="3141664" y="3518477"/>
              <a:ext cx="38100" cy="38100"/>
            </a:xfrm>
            <a:custGeom>
              <a:avLst/>
              <a:gdLst>
                <a:gd name="T0" fmla="*/ 12 w 65"/>
                <a:gd name="T1" fmla="*/ 11 h 65"/>
                <a:gd name="T2" fmla="*/ 12 w 65"/>
                <a:gd name="T3" fmla="*/ 11 h 65"/>
                <a:gd name="T4" fmla="*/ 54 w 65"/>
                <a:gd name="T5" fmla="*/ 11 h 65"/>
                <a:gd name="T6" fmla="*/ 54 w 65"/>
                <a:gd name="T7" fmla="*/ 53 h 65"/>
                <a:gd name="T8" fmla="*/ 12 w 65"/>
                <a:gd name="T9" fmla="*/ 53 h 65"/>
                <a:gd name="T10" fmla="*/ 12 w 65"/>
                <a:gd name="T11" fmla="*/ 11 h 65"/>
              </a:gdLst>
              <a:ahLst/>
              <a:cxnLst>
                <a:cxn ang="0">
                  <a:pos x="T0" y="T1"/>
                </a:cxn>
                <a:cxn ang="0">
                  <a:pos x="T2" y="T3"/>
                </a:cxn>
                <a:cxn ang="0">
                  <a:pos x="T4" y="T5"/>
                </a:cxn>
                <a:cxn ang="0">
                  <a:pos x="T6" y="T7"/>
                </a:cxn>
                <a:cxn ang="0">
                  <a:pos x="T8" y="T9"/>
                </a:cxn>
                <a:cxn ang="0">
                  <a:pos x="T10" y="T11"/>
                </a:cxn>
              </a:cxnLst>
              <a:rect l="0" t="0" r="r" b="b"/>
              <a:pathLst>
                <a:path w="65" h="65">
                  <a:moveTo>
                    <a:pt x="12" y="11"/>
                  </a:moveTo>
                  <a:lnTo>
                    <a:pt x="12" y="11"/>
                  </a:lnTo>
                  <a:cubicBezTo>
                    <a:pt x="23" y="0"/>
                    <a:pt x="42" y="0"/>
                    <a:pt x="54" y="11"/>
                  </a:cubicBezTo>
                  <a:cubicBezTo>
                    <a:pt x="65" y="23"/>
                    <a:pt x="65" y="41"/>
                    <a:pt x="54" y="53"/>
                  </a:cubicBezTo>
                  <a:cubicBezTo>
                    <a:pt x="42" y="65"/>
                    <a:pt x="23" y="65"/>
                    <a:pt x="12" y="53"/>
                  </a:cubicBezTo>
                  <a:cubicBezTo>
                    <a:pt x="0" y="42"/>
                    <a:pt x="0" y="23"/>
                    <a:pt x="12" y="11"/>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0" name="Freeform 9"/>
            <p:cNvSpPr>
              <a:spLocks/>
            </p:cNvSpPr>
            <p:nvPr userDrawn="1"/>
          </p:nvSpPr>
          <p:spPr bwMode="auto">
            <a:xfrm>
              <a:off x="849314" y="3456565"/>
              <a:ext cx="2392363" cy="161925"/>
            </a:xfrm>
            <a:custGeom>
              <a:avLst/>
              <a:gdLst>
                <a:gd name="T0" fmla="*/ 41 w 4143"/>
                <a:gd name="T1" fmla="*/ 238 h 279"/>
                <a:gd name="T2" fmla="*/ 41 w 4143"/>
                <a:gd name="T3" fmla="*/ 238 h 279"/>
                <a:gd name="T4" fmla="*/ 0 w 4143"/>
                <a:gd name="T5" fmla="*/ 139 h 279"/>
                <a:gd name="T6" fmla="*/ 140 w 4143"/>
                <a:gd name="T7" fmla="*/ 0 h 279"/>
                <a:gd name="T8" fmla="*/ 4004 w 4143"/>
                <a:gd name="T9" fmla="*/ 0 h 279"/>
                <a:gd name="T10" fmla="*/ 4143 w 4143"/>
                <a:gd name="T11" fmla="*/ 139 h 279"/>
                <a:gd name="T12" fmla="*/ 4004 w 4143"/>
                <a:gd name="T13" fmla="*/ 279 h 279"/>
                <a:gd name="T14" fmla="*/ 140 w 4143"/>
                <a:gd name="T15" fmla="*/ 279 h 279"/>
                <a:gd name="T16" fmla="*/ 41 w 4143"/>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3" h="279">
                  <a:moveTo>
                    <a:pt x="41" y="238"/>
                  </a:moveTo>
                  <a:lnTo>
                    <a:pt x="41" y="238"/>
                  </a:lnTo>
                  <a:cubicBezTo>
                    <a:pt x="16" y="213"/>
                    <a:pt x="0" y="178"/>
                    <a:pt x="0" y="139"/>
                  </a:cubicBezTo>
                  <a:cubicBezTo>
                    <a:pt x="0" y="62"/>
                    <a:pt x="63" y="0"/>
                    <a:pt x="140" y="0"/>
                  </a:cubicBezTo>
                  <a:lnTo>
                    <a:pt x="4004" y="0"/>
                  </a:lnTo>
                  <a:cubicBezTo>
                    <a:pt x="4081" y="0"/>
                    <a:pt x="4143" y="62"/>
                    <a:pt x="4143" y="139"/>
                  </a:cubicBezTo>
                  <a:cubicBezTo>
                    <a:pt x="4143" y="216"/>
                    <a:pt x="4081" y="279"/>
                    <a:pt x="4004" y="279"/>
                  </a:cubicBezTo>
                  <a:lnTo>
                    <a:pt x="140" y="279"/>
                  </a:lnTo>
                  <a:cubicBezTo>
                    <a:pt x="101" y="279"/>
                    <a:pt x="66" y="263"/>
                    <a:pt x="41" y="238"/>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1" name="Freeform 10"/>
            <p:cNvSpPr>
              <a:spLocks/>
            </p:cNvSpPr>
            <p:nvPr userDrawn="1"/>
          </p:nvSpPr>
          <p:spPr bwMode="auto">
            <a:xfrm>
              <a:off x="3141664" y="3518477"/>
              <a:ext cx="38100" cy="38100"/>
            </a:xfrm>
            <a:custGeom>
              <a:avLst/>
              <a:gdLst>
                <a:gd name="T0" fmla="*/ 54 w 65"/>
                <a:gd name="T1" fmla="*/ 53 h 65"/>
                <a:gd name="T2" fmla="*/ 54 w 65"/>
                <a:gd name="T3" fmla="*/ 53 h 65"/>
                <a:gd name="T4" fmla="*/ 12 w 65"/>
                <a:gd name="T5" fmla="*/ 53 h 65"/>
                <a:gd name="T6" fmla="*/ 12 w 65"/>
                <a:gd name="T7" fmla="*/ 11 h 65"/>
                <a:gd name="T8" fmla="*/ 53 w 65"/>
                <a:gd name="T9" fmla="*/ 11 h 65"/>
                <a:gd name="T10" fmla="*/ 54 w 65"/>
                <a:gd name="T11" fmla="*/ 53 h 65"/>
              </a:gdLst>
              <a:ahLst/>
              <a:cxnLst>
                <a:cxn ang="0">
                  <a:pos x="T0" y="T1"/>
                </a:cxn>
                <a:cxn ang="0">
                  <a:pos x="T2" y="T3"/>
                </a:cxn>
                <a:cxn ang="0">
                  <a:pos x="T4" y="T5"/>
                </a:cxn>
                <a:cxn ang="0">
                  <a:pos x="T6" y="T7"/>
                </a:cxn>
                <a:cxn ang="0">
                  <a:pos x="T8" y="T9"/>
                </a:cxn>
                <a:cxn ang="0">
                  <a:pos x="T10" y="T11"/>
                </a:cxn>
              </a:cxnLst>
              <a:rect l="0" t="0" r="r" b="b"/>
              <a:pathLst>
                <a:path w="65" h="65">
                  <a:moveTo>
                    <a:pt x="54" y="53"/>
                  </a:moveTo>
                  <a:lnTo>
                    <a:pt x="54" y="53"/>
                  </a:lnTo>
                  <a:cubicBezTo>
                    <a:pt x="42" y="65"/>
                    <a:pt x="23" y="65"/>
                    <a:pt x="12" y="53"/>
                  </a:cubicBezTo>
                  <a:cubicBezTo>
                    <a:pt x="0" y="42"/>
                    <a:pt x="0" y="23"/>
                    <a:pt x="12" y="11"/>
                  </a:cubicBezTo>
                  <a:cubicBezTo>
                    <a:pt x="23" y="0"/>
                    <a:pt x="42" y="0"/>
                    <a:pt x="53" y="11"/>
                  </a:cubicBezTo>
                  <a:cubicBezTo>
                    <a:pt x="65" y="23"/>
                    <a:pt x="65" y="41"/>
                    <a:pt x="54" y="5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8" name="Freeform 9"/>
            <p:cNvSpPr>
              <a:spLocks/>
            </p:cNvSpPr>
            <p:nvPr userDrawn="1"/>
          </p:nvSpPr>
          <p:spPr bwMode="auto">
            <a:xfrm>
              <a:off x="-143670" y="3456565"/>
              <a:ext cx="2392363" cy="161925"/>
            </a:xfrm>
            <a:custGeom>
              <a:avLst/>
              <a:gdLst>
                <a:gd name="T0" fmla="*/ 41 w 4143"/>
                <a:gd name="T1" fmla="*/ 238 h 279"/>
                <a:gd name="T2" fmla="*/ 41 w 4143"/>
                <a:gd name="T3" fmla="*/ 238 h 279"/>
                <a:gd name="T4" fmla="*/ 0 w 4143"/>
                <a:gd name="T5" fmla="*/ 139 h 279"/>
                <a:gd name="T6" fmla="*/ 140 w 4143"/>
                <a:gd name="T7" fmla="*/ 0 h 279"/>
                <a:gd name="T8" fmla="*/ 4004 w 4143"/>
                <a:gd name="T9" fmla="*/ 0 h 279"/>
                <a:gd name="T10" fmla="*/ 4143 w 4143"/>
                <a:gd name="T11" fmla="*/ 139 h 279"/>
                <a:gd name="T12" fmla="*/ 4004 w 4143"/>
                <a:gd name="T13" fmla="*/ 279 h 279"/>
                <a:gd name="T14" fmla="*/ 140 w 4143"/>
                <a:gd name="T15" fmla="*/ 279 h 279"/>
                <a:gd name="T16" fmla="*/ 41 w 4143"/>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3" h="279">
                  <a:moveTo>
                    <a:pt x="41" y="238"/>
                  </a:moveTo>
                  <a:lnTo>
                    <a:pt x="41" y="238"/>
                  </a:lnTo>
                  <a:cubicBezTo>
                    <a:pt x="16" y="213"/>
                    <a:pt x="0" y="178"/>
                    <a:pt x="0" y="139"/>
                  </a:cubicBezTo>
                  <a:cubicBezTo>
                    <a:pt x="0" y="62"/>
                    <a:pt x="63" y="0"/>
                    <a:pt x="140" y="0"/>
                  </a:cubicBezTo>
                  <a:lnTo>
                    <a:pt x="4004" y="0"/>
                  </a:lnTo>
                  <a:cubicBezTo>
                    <a:pt x="4081" y="0"/>
                    <a:pt x="4143" y="62"/>
                    <a:pt x="4143" y="139"/>
                  </a:cubicBezTo>
                  <a:cubicBezTo>
                    <a:pt x="4143" y="216"/>
                    <a:pt x="4081" y="279"/>
                    <a:pt x="4004" y="279"/>
                  </a:cubicBezTo>
                  <a:lnTo>
                    <a:pt x="140" y="279"/>
                  </a:lnTo>
                  <a:cubicBezTo>
                    <a:pt x="101" y="279"/>
                    <a:pt x="66" y="263"/>
                    <a:pt x="41" y="238"/>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sp>
        <p:nvSpPr>
          <p:cNvPr id="41" name="Platshållare för text 40"/>
          <p:cNvSpPr>
            <a:spLocks noGrp="1"/>
          </p:cNvSpPr>
          <p:nvPr>
            <p:ph type="body" sz="quarter" idx="22" hasCustomPrompt="1"/>
          </p:nvPr>
        </p:nvSpPr>
        <p:spPr>
          <a:xfrm>
            <a:off x="2075841" y="1596248"/>
            <a:ext cx="5760000" cy="864000"/>
          </a:xfrm>
        </p:spPr>
        <p:txBody>
          <a:bodyPr/>
          <a:lstStyle>
            <a:lvl1pPr>
              <a:defRPr/>
            </a:lvl1pPr>
          </a:lstStyle>
          <a:p>
            <a:pPr lvl="0"/>
            <a:r>
              <a:rPr lang="sv-SE" dirty="0"/>
              <a:t>Punktlista eller brödtext</a:t>
            </a:r>
          </a:p>
        </p:txBody>
      </p:sp>
      <p:sp>
        <p:nvSpPr>
          <p:cNvPr id="43" name="Platshållare för text 42"/>
          <p:cNvSpPr>
            <a:spLocks noGrp="1"/>
          </p:cNvSpPr>
          <p:nvPr>
            <p:ph type="body" sz="quarter" idx="23" hasCustomPrompt="1"/>
          </p:nvPr>
        </p:nvSpPr>
        <p:spPr>
          <a:xfrm>
            <a:off x="3282208" y="3323401"/>
            <a:ext cx="5760000" cy="864000"/>
          </a:xfrm>
        </p:spPr>
        <p:txBody>
          <a:bodyPr/>
          <a:lstStyle>
            <a:lvl1pPr>
              <a:defRPr/>
            </a:lvl1pPr>
          </a:lstStyle>
          <a:p>
            <a:pPr lvl="0"/>
            <a:r>
              <a:rPr lang="sv-SE" dirty="0"/>
              <a:t>Punktlista eller brödtext</a:t>
            </a:r>
          </a:p>
        </p:txBody>
      </p:sp>
      <p:sp>
        <p:nvSpPr>
          <p:cNvPr id="45" name="Platshållare för text 44"/>
          <p:cNvSpPr>
            <a:spLocks noGrp="1"/>
          </p:cNvSpPr>
          <p:nvPr>
            <p:ph type="body" sz="quarter" idx="24" hasCustomPrompt="1"/>
          </p:nvPr>
        </p:nvSpPr>
        <p:spPr>
          <a:xfrm>
            <a:off x="4514243" y="4999832"/>
            <a:ext cx="5760000" cy="864000"/>
          </a:xfrm>
        </p:spPr>
        <p:txBody>
          <a:bodyPr/>
          <a:lstStyle>
            <a:lvl1pPr>
              <a:defRPr/>
            </a:lvl1pPr>
          </a:lstStyle>
          <a:p>
            <a:pPr lvl="0"/>
            <a:r>
              <a:rPr lang="sv-SE" dirty="0"/>
              <a:t>Punktlista eller brödtext</a:t>
            </a:r>
          </a:p>
        </p:txBody>
      </p:sp>
      <p:sp>
        <p:nvSpPr>
          <p:cNvPr id="2" name="Platshållare för datum 1"/>
          <p:cNvSpPr>
            <a:spLocks noGrp="1"/>
          </p:cNvSpPr>
          <p:nvPr>
            <p:ph type="dt" sz="half" idx="25"/>
          </p:nvPr>
        </p:nvSpPr>
        <p:spPr/>
        <p:txBody>
          <a:bodyPr/>
          <a:lstStyle/>
          <a:p>
            <a:fld id="{5B0CADB0-D930-4EAF-8138-FEF0ED7EFD2B}" type="datetimeFigureOut">
              <a:rPr lang="sv-SE" smtClean="0"/>
              <a:t>2018-06-13</a:t>
            </a:fld>
            <a:endParaRPr lang="sv-SE"/>
          </a:p>
        </p:txBody>
      </p:sp>
      <p:sp>
        <p:nvSpPr>
          <p:cNvPr id="3" name="Platshållare för sidfot 2"/>
          <p:cNvSpPr>
            <a:spLocks noGrp="1"/>
          </p:cNvSpPr>
          <p:nvPr>
            <p:ph type="ftr" sz="quarter" idx="26"/>
          </p:nvPr>
        </p:nvSpPr>
        <p:spPr/>
        <p:txBody>
          <a:bodyPr/>
          <a:lstStyle/>
          <a:p>
            <a:endParaRPr lang="sv-SE"/>
          </a:p>
        </p:txBody>
      </p:sp>
      <p:sp>
        <p:nvSpPr>
          <p:cNvPr id="4" name="Platshållare för bildnummer 3"/>
          <p:cNvSpPr>
            <a:spLocks noGrp="1"/>
          </p:cNvSpPr>
          <p:nvPr>
            <p:ph type="sldNum" sz="quarter" idx="27"/>
          </p:nvPr>
        </p:nvSpPr>
        <p:spPr/>
        <p:txBody>
          <a:bodyPr/>
          <a:lstStyle/>
          <a:p>
            <a:fld id="{379996A0-856E-4291-9A5A-5F33141381EF}" type="slidenum">
              <a:rPr lang="sv-SE" smtClean="0"/>
              <a:t>‹#›</a:t>
            </a:fld>
            <a:endParaRPr lang="sv-SE"/>
          </a:p>
        </p:txBody>
      </p:sp>
      <p:grpSp>
        <p:nvGrpSpPr>
          <p:cNvPr id="40" name="Group 13"/>
          <p:cNvGrpSpPr>
            <a:grpSpLocks noChangeAspect="1"/>
          </p:cNvGrpSpPr>
          <p:nvPr/>
        </p:nvGrpSpPr>
        <p:grpSpPr bwMode="auto">
          <a:xfrm>
            <a:off x="-101599" y="2664884"/>
            <a:ext cx="3198284" cy="755649"/>
            <a:chOff x="-48" y="1259"/>
            <a:chExt cx="1511" cy="357"/>
          </a:xfrm>
        </p:grpSpPr>
        <p:sp>
          <p:nvSpPr>
            <p:cNvPr id="42" name="Freeform 14"/>
            <p:cNvSpPr>
              <a:spLocks/>
            </p:cNvSpPr>
            <p:nvPr userDrawn="1"/>
          </p:nvSpPr>
          <p:spPr bwMode="auto">
            <a:xfrm>
              <a:off x="1229" y="1381"/>
              <a:ext cx="234" cy="235"/>
            </a:xfrm>
            <a:custGeom>
              <a:avLst/>
              <a:gdLst>
                <a:gd name="T0" fmla="*/ 55 w 642"/>
                <a:gd name="T1" fmla="*/ 390 h 642"/>
                <a:gd name="T2" fmla="*/ 55 w 642"/>
                <a:gd name="T3" fmla="*/ 390 h 642"/>
                <a:gd name="T4" fmla="*/ 390 w 642"/>
                <a:gd name="T5" fmla="*/ 54 h 642"/>
                <a:gd name="T6" fmla="*/ 588 w 642"/>
                <a:gd name="T7" fmla="*/ 54 h 642"/>
                <a:gd name="T8" fmla="*/ 588 w 642"/>
                <a:gd name="T9" fmla="*/ 251 h 642"/>
                <a:gd name="T10" fmla="*/ 252 w 642"/>
                <a:gd name="T11" fmla="*/ 587 h 642"/>
                <a:gd name="T12" fmla="*/ 55 w 642"/>
                <a:gd name="T13" fmla="*/ 587 h 642"/>
                <a:gd name="T14" fmla="*/ 55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5" y="390"/>
                  </a:moveTo>
                  <a:lnTo>
                    <a:pt x="55" y="390"/>
                  </a:lnTo>
                  <a:lnTo>
                    <a:pt x="390" y="54"/>
                  </a:lnTo>
                  <a:cubicBezTo>
                    <a:pt x="445" y="0"/>
                    <a:pt x="533" y="0"/>
                    <a:pt x="588" y="54"/>
                  </a:cubicBezTo>
                  <a:cubicBezTo>
                    <a:pt x="642" y="109"/>
                    <a:pt x="642" y="197"/>
                    <a:pt x="588" y="251"/>
                  </a:cubicBezTo>
                  <a:lnTo>
                    <a:pt x="252" y="587"/>
                  </a:lnTo>
                  <a:cubicBezTo>
                    <a:pt x="197" y="642"/>
                    <a:pt x="109" y="642"/>
                    <a:pt x="55" y="587"/>
                  </a:cubicBezTo>
                  <a:cubicBezTo>
                    <a:pt x="0" y="533"/>
                    <a:pt x="0" y="444"/>
                    <a:pt x="55" y="390"/>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4" name="Freeform 15"/>
            <p:cNvSpPr>
              <a:spLocks/>
            </p:cNvSpPr>
            <p:nvPr userDrawn="1"/>
          </p:nvSpPr>
          <p:spPr bwMode="auto">
            <a:xfrm>
              <a:off x="1395" y="1425"/>
              <a:ext cx="24" cy="24"/>
            </a:xfrm>
            <a:custGeom>
              <a:avLst/>
              <a:gdLst>
                <a:gd name="T0" fmla="*/ 12 w 65"/>
                <a:gd name="T1" fmla="*/ 54 h 65"/>
                <a:gd name="T2" fmla="*/ 12 w 65"/>
                <a:gd name="T3" fmla="*/ 54 h 65"/>
                <a:gd name="T4" fmla="*/ 12 w 65"/>
                <a:gd name="T5" fmla="*/ 12 h 65"/>
                <a:gd name="T6" fmla="*/ 54 w 65"/>
                <a:gd name="T7" fmla="*/ 12 h 65"/>
                <a:gd name="T8" fmla="*/ 54 w 65"/>
                <a:gd name="T9" fmla="*/ 54 h 65"/>
                <a:gd name="T10" fmla="*/ 12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12" y="54"/>
                  </a:moveTo>
                  <a:lnTo>
                    <a:pt x="12" y="54"/>
                  </a:lnTo>
                  <a:cubicBezTo>
                    <a:pt x="0" y="42"/>
                    <a:pt x="0" y="24"/>
                    <a:pt x="12" y="12"/>
                  </a:cubicBezTo>
                  <a:cubicBezTo>
                    <a:pt x="23" y="0"/>
                    <a:pt x="42" y="0"/>
                    <a:pt x="54" y="12"/>
                  </a:cubicBezTo>
                  <a:cubicBezTo>
                    <a:pt x="65" y="23"/>
                    <a:pt x="65" y="42"/>
                    <a:pt x="54" y="54"/>
                  </a:cubicBezTo>
                  <a:cubicBezTo>
                    <a:pt x="42" y="65"/>
                    <a:pt x="24" y="65"/>
                    <a:pt x="12"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6" name="Freeform 16"/>
            <p:cNvSpPr>
              <a:spLocks/>
            </p:cNvSpPr>
            <p:nvPr userDrawn="1"/>
          </p:nvSpPr>
          <p:spPr bwMode="auto">
            <a:xfrm>
              <a:off x="1229" y="1259"/>
              <a:ext cx="234" cy="234"/>
            </a:xfrm>
            <a:custGeom>
              <a:avLst/>
              <a:gdLst>
                <a:gd name="T0" fmla="*/ 252 w 642"/>
                <a:gd name="T1" fmla="*/ 55 h 642"/>
                <a:gd name="T2" fmla="*/ 252 w 642"/>
                <a:gd name="T3" fmla="*/ 55 h 642"/>
                <a:gd name="T4" fmla="*/ 588 w 642"/>
                <a:gd name="T5" fmla="*/ 390 h 642"/>
                <a:gd name="T6" fmla="*/ 588 w 642"/>
                <a:gd name="T7" fmla="*/ 587 h 642"/>
                <a:gd name="T8" fmla="*/ 390 w 642"/>
                <a:gd name="T9" fmla="*/ 587 h 642"/>
                <a:gd name="T10" fmla="*/ 55 w 642"/>
                <a:gd name="T11" fmla="*/ 252 h 642"/>
                <a:gd name="T12" fmla="*/ 55 w 642"/>
                <a:gd name="T13" fmla="*/ 55 h 642"/>
                <a:gd name="T14" fmla="*/ 252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2" y="55"/>
                  </a:moveTo>
                  <a:lnTo>
                    <a:pt x="252" y="55"/>
                  </a:lnTo>
                  <a:lnTo>
                    <a:pt x="588" y="390"/>
                  </a:lnTo>
                  <a:cubicBezTo>
                    <a:pt x="642" y="445"/>
                    <a:pt x="642" y="533"/>
                    <a:pt x="588" y="587"/>
                  </a:cubicBezTo>
                  <a:cubicBezTo>
                    <a:pt x="533" y="642"/>
                    <a:pt x="445" y="642"/>
                    <a:pt x="390" y="587"/>
                  </a:cubicBezTo>
                  <a:lnTo>
                    <a:pt x="55" y="252"/>
                  </a:lnTo>
                  <a:cubicBezTo>
                    <a:pt x="0" y="197"/>
                    <a:pt x="0" y="109"/>
                    <a:pt x="55" y="55"/>
                  </a:cubicBezTo>
                  <a:cubicBezTo>
                    <a:pt x="109" y="0"/>
                    <a:pt x="197" y="0"/>
                    <a:pt x="252" y="55"/>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7" name="Freeform 17"/>
            <p:cNvSpPr>
              <a:spLocks/>
            </p:cNvSpPr>
            <p:nvPr userDrawn="1"/>
          </p:nvSpPr>
          <p:spPr bwMode="auto">
            <a:xfrm>
              <a:off x="1395" y="1425"/>
              <a:ext cx="24" cy="24"/>
            </a:xfrm>
            <a:custGeom>
              <a:avLst/>
              <a:gdLst>
                <a:gd name="T0" fmla="*/ 12 w 65"/>
                <a:gd name="T1" fmla="*/ 12 h 65"/>
                <a:gd name="T2" fmla="*/ 12 w 65"/>
                <a:gd name="T3" fmla="*/ 12 h 65"/>
                <a:gd name="T4" fmla="*/ 54 w 65"/>
                <a:gd name="T5" fmla="*/ 12 h 65"/>
                <a:gd name="T6" fmla="*/ 54 w 65"/>
                <a:gd name="T7" fmla="*/ 54 h 65"/>
                <a:gd name="T8" fmla="*/ 12 w 65"/>
                <a:gd name="T9" fmla="*/ 54 h 65"/>
                <a:gd name="T10" fmla="*/ 12 w 65"/>
                <a:gd name="T11" fmla="*/ 12 h 65"/>
              </a:gdLst>
              <a:ahLst/>
              <a:cxnLst>
                <a:cxn ang="0">
                  <a:pos x="T0" y="T1"/>
                </a:cxn>
                <a:cxn ang="0">
                  <a:pos x="T2" y="T3"/>
                </a:cxn>
                <a:cxn ang="0">
                  <a:pos x="T4" y="T5"/>
                </a:cxn>
                <a:cxn ang="0">
                  <a:pos x="T6" y="T7"/>
                </a:cxn>
                <a:cxn ang="0">
                  <a:pos x="T8" y="T9"/>
                </a:cxn>
                <a:cxn ang="0">
                  <a:pos x="T10" y="T11"/>
                </a:cxn>
              </a:cxnLst>
              <a:rect l="0" t="0" r="r" b="b"/>
              <a:pathLst>
                <a:path w="65" h="65">
                  <a:moveTo>
                    <a:pt x="12" y="12"/>
                  </a:moveTo>
                  <a:lnTo>
                    <a:pt x="12" y="12"/>
                  </a:lnTo>
                  <a:cubicBezTo>
                    <a:pt x="23" y="0"/>
                    <a:pt x="42" y="0"/>
                    <a:pt x="54" y="12"/>
                  </a:cubicBezTo>
                  <a:cubicBezTo>
                    <a:pt x="65" y="23"/>
                    <a:pt x="65" y="42"/>
                    <a:pt x="54" y="54"/>
                  </a:cubicBezTo>
                  <a:cubicBezTo>
                    <a:pt x="42" y="65"/>
                    <a:pt x="24" y="65"/>
                    <a:pt x="12" y="54"/>
                  </a:cubicBezTo>
                  <a:cubicBezTo>
                    <a:pt x="0" y="42"/>
                    <a:pt x="0" y="24"/>
                    <a:pt x="12" y="12"/>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8" name="Freeform 18"/>
            <p:cNvSpPr>
              <a:spLocks/>
            </p:cNvSpPr>
            <p:nvPr userDrawn="1"/>
          </p:nvSpPr>
          <p:spPr bwMode="auto">
            <a:xfrm>
              <a:off x="-48" y="1386"/>
              <a:ext cx="1506" cy="102"/>
            </a:xfrm>
            <a:custGeom>
              <a:avLst/>
              <a:gdLst>
                <a:gd name="T0" fmla="*/ 40 w 4142"/>
                <a:gd name="T1" fmla="*/ 238 h 279"/>
                <a:gd name="T2" fmla="*/ 40 w 4142"/>
                <a:gd name="T3" fmla="*/ 238 h 279"/>
                <a:gd name="T4" fmla="*/ 0 w 4142"/>
                <a:gd name="T5" fmla="*/ 140 h 279"/>
                <a:gd name="T6" fmla="*/ 139 w 4142"/>
                <a:gd name="T7" fmla="*/ 0 h 279"/>
                <a:gd name="T8" fmla="*/ 4003 w 4142"/>
                <a:gd name="T9" fmla="*/ 0 h 279"/>
                <a:gd name="T10" fmla="*/ 4142 w 4142"/>
                <a:gd name="T11" fmla="*/ 140 h 279"/>
                <a:gd name="T12" fmla="*/ 4003 w 4142"/>
                <a:gd name="T13" fmla="*/ 279 h 279"/>
                <a:gd name="T14" fmla="*/ 139 w 4142"/>
                <a:gd name="T15" fmla="*/ 279 h 279"/>
                <a:gd name="T16" fmla="*/ 40 w 4142"/>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2" h="279">
                  <a:moveTo>
                    <a:pt x="40" y="238"/>
                  </a:moveTo>
                  <a:lnTo>
                    <a:pt x="40" y="238"/>
                  </a:lnTo>
                  <a:cubicBezTo>
                    <a:pt x="15" y="213"/>
                    <a:pt x="0" y="178"/>
                    <a:pt x="0" y="140"/>
                  </a:cubicBezTo>
                  <a:cubicBezTo>
                    <a:pt x="0" y="63"/>
                    <a:pt x="62" y="0"/>
                    <a:pt x="139" y="0"/>
                  </a:cubicBezTo>
                  <a:lnTo>
                    <a:pt x="4003" y="0"/>
                  </a:lnTo>
                  <a:cubicBezTo>
                    <a:pt x="4080" y="0"/>
                    <a:pt x="4142" y="63"/>
                    <a:pt x="4142" y="140"/>
                  </a:cubicBezTo>
                  <a:cubicBezTo>
                    <a:pt x="4142" y="217"/>
                    <a:pt x="4080" y="279"/>
                    <a:pt x="4003" y="279"/>
                  </a:cubicBezTo>
                  <a:lnTo>
                    <a:pt x="139" y="279"/>
                  </a:lnTo>
                  <a:cubicBezTo>
                    <a:pt x="100" y="279"/>
                    <a:pt x="66" y="264"/>
                    <a:pt x="40" y="238"/>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9" name="Freeform 19"/>
            <p:cNvSpPr>
              <a:spLocks/>
            </p:cNvSpPr>
            <p:nvPr userDrawn="1"/>
          </p:nvSpPr>
          <p:spPr bwMode="auto">
            <a:xfrm>
              <a:off x="1395" y="1425"/>
              <a:ext cx="24" cy="24"/>
            </a:xfrm>
            <a:custGeom>
              <a:avLst/>
              <a:gdLst>
                <a:gd name="T0" fmla="*/ 54 w 65"/>
                <a:gd name="T1" fmla="*/ 54 h 65"/>
                <a:gd name="T2" fmla="*/ 54 w 65"/>
                <a:gd name="T3" fmla="*/ 54 h 65"/>
                <a:gd name="T4" fmla="*/ 12 w 65"/>
                <a:gd name="T5" fmla="*/ 54 h 65"/>
                <a:gd name="T6" fmla="*/ 12 w 65"/>
                <a:gd name="T7" fmla="*/ 12 h 65"/>
                <a:gd name="T8" fmla="*/ 54 w 65"/>
                <a:gd name="T9" fmla="*/ 12 h 65"/>
                <a:gd name="T10" fmla="*/ 54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54" y="54"/>
                  </a:moveTo>
                  <a:lnTo>
                    <a:pt x="54" y="54"/>
                  </a:lnTo>
                  <a:cubicBezTo>
                    <a:pt x="42" y="65"/>
                    <a:pt x="24" y="65"/>
                    <a:pt x="12" y="54"/>
                  </a:cubicBezTo>
                  <a:cubicBezTo>
                    <a:pt x="0" y="42"/>
                    <a:pt x="0" y="24"/>
                    <a:pt x="12" y="12"/>
                  </a:cubicBezTo>
                  <a:cubicBezTo>
                    <a:pt x="23" y="0"/>
                    <a:pt x="42" y="0"/>
                    <a:pt x="54" y="12"/>
                  </a:cubicBezTo>
                  <a:cubicBezTo>
                    <a:pt x="65" y="23"/>
                    <a:pt x="65" y="42"/>
                    <a:pt x="54"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grpSp>
        <p:nvGrpSpPr>
          <p:cNvPr id="50" name="Group 22"/>
          <p:cNvGrpSpPr>
            <a:grpSpLocks noChangeAspect="1"/>
          </p:cNvGrpSpPr>
          <p:nvPr/>
        </p:nvGrpSpPr>
        <p:grpSpPr bwMode="auto">
          <a:xfrm>
            <a:off x="-1301751" y="938249"/>
            <a:ext cx="3200400" cy="755651"/>
            <a:chOff x="-615" y="439"/>
            <a:chExt cx="1512" cy="357"/>
          </a:xfrm>
        </p:grpSpPr>
        <p:sp>
          <p:nvSpPr>
            <p:cNvPr id="51" name="Freeform 23"/>
            <p:cNvSpPr>
              <a:spLocks/>
            </p:cNvSpPr>
            <p:nvPr userDrawn="1"/>
          </p:nvSpPr>
          <p:spPr bwMode="auto">
            <a:xfrm>
              <a:off x="663" y="562"/>
              <a:ext cx="234" cy="234"/>
            </a:xfrm>
            <a:custGeom>
              <a:avLst/>
              <a:gdLst>
                <a:gd name="T0" fmla="*/ 55 w 642"/>
                <a:gd name="T1" fmla="*/ 390 h 642"/>
                <a:gd name="T2" fmla="*/ 55 w 642"/>
                <a:gd name="T3" fmla="*/ 390 h 642"/>
                <a:gd name="T4" fmla="*/ 390 w 642"/>
                <a:gd name="T5" fmla="*/ 54 h 642"/>
                <a:gd name="T6" fmla="*/ 588 w 642"/>
                <a:gd name="T7" fmla="*/ 54 h 642"/>
                <a:gd name="T8" fmla="*/ 588 w 642"/>
                <a:gd name="T9" fmla="*/ 251 h 642"/>
                <a:gd name="T10" fmla="*/ 252 w 642"/>
                <a:gd name="T11" fmla="*/ 587 h 642"/>
                <a:gd name="T12" fmla="*/ 55 w 642"/>
                <a:gd name="T13" fmla="*/ 587 h 642"/>
                <a:gd name="T14" fmla="*/ 55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5" y="390"/>
                  </a:moveTo>
                  <a:lnTo>
                    <a:pt x="55" y="390"/>
                  </a:lnTo>
                  <a:lnTo>
                    <a:pt x="390" y="54"/>
                  </a:lnTo>
                  <a:cubicBezTo>
                    <a:pt x="445" y="0"/>
                    <a:pt x="533" y="0"/>
                    <a:pt x="588" y="54"/>
                  </a:cubicBezTo>
                  <a:cubicBezTo>
                    <a:pt x="642" y="109"/>
                    <a:pt x="642" y="197"/>
                    <a:pt x="588" y="251"/>
                  </a:cubicBezTo>
                  <a:lnTo>
                    <a:pt x="252" y="587"/>
                  </a:lnTo>
                  <a:cubicBezTo>
                    <a:pt x="197" y="642"/>
                    <a:pt x="109" y="642"/>
                    <a:pt x="55" y="587"/>
                  </a:cubicBezTo>
                  <a:cubicBezTo>
                    <a:pt x="0" y="533"/>
                    <a:pt x="0" y="444"/>
                    <a:pt x="55" y="390"/>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2" name="Freeform 24"/>
            <p:cNvSpPr>
              <a:spLocks/>
            </p:cNvSpPr>
            <p:nvPr userDrawn="1"/>
          </p:nvSpPr>
          <p:spPr bwMode="auto">
            <a:xfrm>
              <a:off x="829" y="606"/>
              <a:ext cx="24" cy="23"/>
            </a:xfrm>
            <a:custGeom>
              <a:avLst/>
              <a:gdLst>
                <a:gd name="T0" fmla="*/ 12 w 65"/>
                <a:gd name="T1" fmla="*/ 54 h 65"/>
                <a:gd name="T2" fmla="*/ 12 w 65"/>
                <a:gd name="T3" fmla="*/ 54 h 65"/>
                <a:gd name="T4" fmla="*/ 12 w 65"/>
                <a:gd name="T5" fmla="*/ 12 h 65"/>
                <a:gd name="T6" fmla="*/ 54 w 65"/>
                <a:gd name="T7" fmla="*/ 12 h 65"/>
                <a:gd name="T8" fmla="*/ 54 w 65"/>
                <a:gd name="T9" fmla="*/ 54 h 65"/>
                <a:gd name="T10" fmla="*/ 12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12" y="54"/>
                  </a:moveTo>
                  <a:lnTo>
                    <a:pt x="12" y="54"/>
                  </a:lnTo>
                  <a:cubicBezTo>
                    <a:pt x="0" y="42"/>
                    <a:pt x="0" y="24"/>
                    <a:pt x="12" y="12"/>
                  </a:cubicBezTo>
                  <a:cubicBezTo>
                    <a:pt x="23" y="0"/>
                    <a:pt x="42" y="0"/>
                    <a:pt x="54" y="12"/>
                  </a:cubicBezTo>
                  <a:cubicBezTo>
                    <a:pt x="65" y="23"/>
                    <a:pt x="65" y="42"/>
                    <a:pt x="54" y="54"/>
                  </a:cubicBezTo>
                  <a:cubicBezTo>
                    <a:pt x="42" y="65"/>
                    <a:pt x="24" y="65"/>
                    <a:pt x="12"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3" name="Freeform 25"/>
            <p:cNvSpPr>
              <a:spLocks/>
            </p:cNvSpPr>
            <p:nvPr userDrawn="1"/>
          </p:nvSpPr>
          <p:spPr bwMode="auto">
            <a:xfrm>
              <a:off x="663" y="439"/>
              <a:ext cx="234" cy="235"/>
            </a:xfrm>
            <a:custGeom>
              <a:avLst/>
              <a:gdLst>
                <a:gd name="T0" fmla="*/ 252 w 642"/>
                <a:gd name="T1" fmla="*/ 55 h 642"/>
                <a:gd name="T2" fmla="*/ 252 w 642"/>
                <a:gd name="T3" fmla="*/ 55 h 642"/>
                <a:gd name="T4" fmla="*/ 588 w 642"/>
                <a:gd name="T5" fmla="*/ 390 h 642"/>
                <a:gd name="T6" fmla="*/ 588 w 642"/>
                <a:gd name="T7" fmla="*/ 587 h 642"/>
                <a:gd name="T8" fmla="*/ 390 w 642"/>
                <a:gd name="T9" fmla="*/ 587 h 642"/>
                <a:gd name="T10" fmla="*/ 55 w 642"/>
                <a:gd name="T11" fmla="*/ 252 h 642"/>
                <a:gd name="T12" fmla="*/ 55 w 642"/>
                <a:gd name="T13" fmla="*/ 55 h 642"/>
                <a:gd name="T14" fmla="*/ 252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2" y="55"/>
                  </a:moveTo>
                  <a:lnTo>
                    <a:pt x="252" y="55"/>
                  </a:lnTo>
                  <a:lnTo>
                    <a:pt x="588" y="390"/>
                  </a:lnTo>
                  <a:cubicBezTo>
                    <a:pt x="642" y="445"/>
                    <a:pt x="642" y="533"/>
                    <a:pt x="588" y="587"/>
                  </a:cubicBezTo>
                  <a:cubicBezTo>
                    <a:pt x="533" y="642"/>
                    <a:pt x="445" y="642"/>
                    <a:pt x="390" y="587"/>
                  </a:cubicBezTo>
                  <a:lnTo>
                    <a:pt x="55" y="252"/>
                  </a:lnTo>
                  <a:cubicBezTo>
                    <a:pt x="0" y="197"/>
                    <a:pt x="0" y="109"/>
                    <a:pt x="55" y="55"/>
                  </a:cubicBezTo>
                  <a:cubicBezTo>
                    <a:pt x="109" y="0"/>
                    <a:pt x="197" y="0"/>
                    <a:pt x="252" y="55"/>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4" name="Freeform 26"/>
            <p:cNvSpPr>
              <a:spLocks/>
            </p:cNvSpPr>
            <p:nvPr userDrawn="1"/>
          </p:nvSpPr>
          <p:spPr bwMode="auto">
            <a:xfrm>
              <a:off x="829" y="606"/>
              <a:ext cx="24" cy="23"/>
            </a:xfrm>
            <a:custGeom>
              <a:avLst/>
              <a:gdLst>
                <a:gd name="T0" fmla="*/ 12 w 65"/>
                <a:gd name="T1" fmla="*/ 12 h 65"/>
                <a:gd name="T2" fmla="*/ 12 w 65"/>
                <a:gd name="T3" fmla="*/ 12 h 65"/>
                <a:gd name="T4" fmla="*/ 54 w 65"/>
                <a:gd name="T5" fmla="*/ 12 h 65"/>
                <a:gd name="T6" fmla="*/ 54 w 65"/>
                <a:gd name="T7" fmla="*/ 54 h 65"/>
                <a:gd name="T8" fmla="*/ 12 w 65"/>
                <a:gd name="T9" fmla="*/ 54 h 65"/>
                <a:gd name="T10" fmla="*/ 12 w 65"/>
                <a:gd name="T11" fmla="*/ 12 h 65"/>
              </a:gdLst>
              <a:ahLst/>
              <a:cxnLst>
                <a:cxn ang="0">
                  <a:pos x="T0" y="T1"/>
                </a:cxn>
                <a:cxn ang="0">
                  <a:pos x="T2" y="T3"/>
                </a:cxn>
                <a:cxn ang="0">
                  <a:pos x="T4" y="T5"/>
                </a:cxn>
                <a:cxn ang="0">
                  <a:pos x="T6" y="T7"/>
                </a:cxn>
                <a:cxn ang="0">
                  <a:pos x="T8" y="T9"/>
                </a:cxn>
                <a:cxn ang="0">
                  <a:pos x="T10" y="T11"/>
                </a:cxn>
              </a:cxnLst>
              <a:rect l="0" t="0" r="r" b="b"/>
              <a:pathLst>
                <a:path w="65" h="65">
                  <a:moveTo>
                    <a:pt x="12" y="12"/>
                  </a:moveTo>
                  <a:lnTo>
                    <a:pt x="12" y="12"/>
                  </a:lnTo>
                  <a:cubicBezTo>
                    <a:pt x="23" y="0"/>
                    <a:pt x="42" y="0"/>
                    <a:pt x="54" y="12"/>
                  </a:cubicBezTo>
                  <a:cubicBezTo>
                    <a:pt x="65" y="23"/>
                    <a:pt x="65" y="42"/>
                    <a:pt x="54" y="54"/>
                  </a:cubicBezTo>
                  <a:cubicBezTo>
                    <a:pt x="42" y="65"/>
                    <a:pt x="24" y="65"/>
                    <a:pt x="12" y="54"/>
                  </a:cubicBezTo>
                  <a:cubicBezTo>
                    <a:pt x="0" y="42"/>
                    <a:pt x="0" y="24"/>
                    <a:pt x="12" y="12"/>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5" name="Freeform 27"/>
            <p:cNvSpPr>
              <a:spLocks/>
            </p:cNvSpPr>
            <p:nvPr userDrawn="1"/>
          </p:nvSpPr>
          <p:spPr bwMode="auto">
            <a:xfrm>
              <a:off x="-615" y="566"/>
              <a:ext cx="1506" cy="102"/>
            </a:xfrm>
            <a:custGeom>
              <a:avLst/>
              <a:gdLst>
                <a:gd name="T0" fmla="*/ 40 w 4142"/>
                <a:gd name="T1" fmla="*/ 238 h 279"/>
                <a:gd name="T2" fmla="*/ 40 w 4142"/>
                <a:gd name="T3" fmla="*/ 238 h 279"/>
                <a:gd name="T4" fmla="*/ 0 w 4142"/>
                <a:gd name="T5" fmla="*/ 140 h 279"/>
                <a:gd name="T6" fmla="*/ 139 w 4142"/>
                <a:gd name="T7" fmla="*/ 0 h 279"/>
                <a:gd name="T8" fmla="*/ 4003 w 4142"/>
                <a:gd name="T9" fmla="*/ 0 h 279"/>
                <a:gd name="T10" fmla="*/ 4142 w 4142"/>
                <a:gd name="T11" fmla="*/ 140 h 279"/>
                <a:gd name="T12" fmla="*/ 4003 w 4142"/>
                <a:gd name="T13" fmla="*/ 279 h 279"/>
                <a:gd name="T14" fmla="*/ 139 w 4142"/>
                <a:gd name="T15" fmla="*/ 279 h 279"/>
                <a:gd name="T16" fmla="*/ 40 w 4142"/>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2" h="279">
                  <a:moveTo>
                    <a:pt x="40" y="238"/>
                  </a:moveTo>
                  <a:lnTo>
                    <a:pt x="40" y="238"/>
                  </a:lnTo>
                  <a:cubicBezTo>
                    <a:pt x="15" y="213"/>
                    <a:pt x="0" y="178"/>
                    <a:pt x="0" y="140"/>
                  </a:cubicBezTo>
                  <a:cubicBezTo>
                    <a:pt x="0" y="63"/>
                    <a:pt x="62" y="0"/>
                    <a:pt x="139" y="0"/>
                  </a:cubicBezTo>
                  <a:lnTo>
                    <a:pt x="4003" y="0"/>
                  </a:lnTo>
                  <a:cubicBezTo>
                    <a:pt x="4080" y="0"/>
                    <a:pt x="4142" y="63"/>
                    <a:pt x="4142" y="140"/>
                  </a:cubicBezTo>
                  <a:cubicBezTo>
                    <a:pt x="4142" y="217"/>
                    <a:pt x="4080" y="279"/>
                    <a:pt x="4003" y="279"/>
                  </a:cubicBezTo>
                  <a:lnTo>
                    <a:pt x="139" y="279"/>
                  </a:lnTo>
                  <a:cubicBezTo>
                    <a:pt x="100" y="279"/>
                    <a:pt x="66" y="264"/>
                    <a:pt x="40" y="238"/>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6" name="Freeform 28"/>
            <p:cNvSpPr>
              <a:spLocks/>
            </p:cNvSpPr>
            <p:nvPr userDrawn="1"/>
          </p:nvSpPr>
          <p:spPr bwMode="auto">
            <a:xfrm>
              <a:off x="829" y="606"/>
              <a:ext cx="24" cy="23"/>
            </a:xfrm>
            <a:custGeom>
              <a:avLst/>
              <a:gdLst>
                <a:gd name="T0" fmla="*/ 54 w 65"/>
                <a:gd name="T1" fmla="*/ 54 h 65"/>
                <a:gd name="T2" fmla="*/ 54 w 65"/>
                <a:gd name="T3" fmla="*/ 54 h 65"/>
                <a:gd name="T4" fmla="*/ 12 w 65"/>
                <a:gd name="T5" fmla="*/ 54 h 65"/>
                <a:gd name="T6" fmla="*/ 12 w 65"/>
                <a:gd name="T7" fmla="*/ 12 h 65"/>
                <a:gd name="T8" fmla="*/ 54 w 65"/>
                <a:gd name="T9" fmla="*/ 12 h 65"/>
                <a:gd name="T10" fmla="*/ 54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54" y="54"/>
                  </a:moveTo>
                  <a:lnTo>
                    <a:pt x="54" y="54"/>
                  </a:lnTo>
                  <a:cubicBezTo>
                    <a:pt x="42" y="65"/>
                    <a:pt x="24" y="65"/>
                    <a:pt x="12" y="54"/>
                  </a:cubicBezTo>
                  <a:cubicBezTo>
                    <a:pt x="0" y="42"/>
                    <a:pt x="0" y="24"/>
                    <a:pt x="12" y="12"/>
                  </a:cubicBezTo>
                  <a:cubicBezTo>
                    <a:pt x="23" y="0"/>
                    <a:pt x="42" y="0"/>
                    <a:pt x="54" y="12"/>
                  </a:cubicBezTo>
                  <a:cubicBezTo>
                    <a:pt x="65" y="23"/>
                    <a:pt x="65" y="42"/>
                    <a:pt x="54"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grpSp>
        <p:nvGrpSpPr>
          <p:cNvPr id="57" name="Grupp 56"/>
          <p:cNvGrpSpPr/>
          <p:nvPr/>
        </p:nvGrpSpPr>
        <p:grpSpPr>
          <a:xfrm>
            <a:off x="-191559" y="4339936"/>
            <a:ext cx="4524380" cy="755651"/>
            <a:chOff x="-143670" y="3254952"/>
            <a:chExt cx="3393285" cy="566738"/>
          </a:xfrm>
        </p:grpSpPr>
        <p:sp>
          <p:nvSpPr>
            <p:cNvPr id="58" name="Freeform 5"/>
            <p:cNvSpPr>
              <a:spLocks/>
            </p:cNvSpPr>
            <p:nvPr userDrawn="1"/>
          </p:nvSpPr>
          <p:spPr bwMode="auto">
            <a:xfrm>
              <a:off x="2879727" y="3448627"/>
              <a:ext cx="369888" cy="373063"/>
            </a:xfrm>
            <a:custGeom>
              <a:avLst/>
              <a:gdLst>
                <a:gd name="T0" fmla="*/ 54 w 642"/>
                <a:gd name="T1" fmla="*/ 390 h 642"/>
                <a:gd name="T2" fmla="*/ 54 w 642"/>
                <a:gd name="T3" fmla="*/ 390 h 642"/>
                <a:gd name="T4" fmla="*/ 390 w 642"/>
                <a:gd name="T5" fmla="*/ 55 h 642"/>
                <a:gd name="T6" fmla="*/ 587 w 642"/>
                <a:gd name="T7" fmla="*/ 55 h 642"/>
                <a:gd name="T8" fmla="*/ 587 w 642"/>
                <a:gd name="T9" fmla="*/ 252 h 642"/>
                <a:gd name="T10" fmla="*/ 251 w 642"/>
                <a:gd name="T11" fmla="*/ 588 h 642"/>
                <a:gd name="T12" fmla="*/ 54 w 642"/>
                <a:gd name="T13" fmla="*/ 588 h 642"/>
                <a:gd name="T14" fmla="*/ 54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4" y="390"/>
                  </a:moveTo>
                  <a:lnTo>
                    <a:pt x="54" y="390"/>
                  </a:lnTo>
                  <a:lnTo>
                    <a:pt x="390" y="55"/>
                  </a:lnTo>
                  <a:cubicBezTo>
                    <a:pt x="444" y="0"/>
                    <a:pt x="533" y="0"/>
                    <a:pt x="587" y="55"/>
                  </a:cubicBezTo>
                  <a:cubicBezTo>
                    <a:pt x="642" y="109"/>
                    <a:pt x="642" y="197"/>
                    <a:pt x="587" y="252"/>
                  </a:cubicBezTo>
                  <a:lnTo>
                    <a:pt x="251" y="588"/>
                  </a:lnTo>
                  <a:cubicBezTo>
                    <a:pt x="197" y="642"/>
                    <a:pt x="109" y="642"/>
                    <a:pt x="54" y="588"/>
                  </a:cubicBezTo>
                  <a:cubicBezTo>
                    <a:pt x="0" y="533"/>
                    <a:pt x="0" y="445"/>
                    <a:pt x="54" y="390"/>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9" name="Freeform 6"/>
            <p:cNvSpPr>
              <a:spLocks/>
            </p:cNvSpPr>
            <p:nvPr userDrawn="1"/>
          </p:nvSpPr>
          <p:spPr bwMode="auto">
            <a:xfrm>
              <a:off x="3141664" y="3518477"/>
              <a:ext cx="38100" cy="38100"/>
            </a:xfrm>
            <a:custGeom>
              <a:avLst/>
              <a:gdLst>
                <a:gd name="T0" fmla="*/ 12 w 65"/>
                <a:gd name="T1" fmla="*/ 53 h 65"/>
                <a:gd name="T2" fmla="*/ 12 w 65"/>
                <a:gd name="T3" fmla="*/ 53 h 65"/>
                <a:gd name="T4" fmla="*/ 12 w 65"/>
                <a:gd name="T5" fmla="*/ 11 h 65"/>
                <a:gd name="T6" fmla="*/ 54 w 65"/>
                <a:gd name="T7" fmla="*/ 11 h 65"/>
                <a:gd name="T8" fmla="*/ 54 w 65"/>
                <a:gd name="T9" fmla="*/ 53 h 65"/>
                <a:gd name="T10" fmla="*/ 12 w 65"/>
                <a:gd name="T11" fmla="*/ 53 h 65"/>
              </a:gdLst>
              <a:ahLst/>
              <a:cxnLst>
                <a:cxn ang="0">
                  <a:pos x="T0" y="T1"/>
                </a:cxn>
                <a:cxn ang="0">
                  <a:pos x="T2" y="T3"/>
                </a:cxn>
                <a:cxn ang="0">
                  <a:pos x="T4" y="T5"/>
                </a:cxn>
                <a:cxn ang="0">
                  <a:pos x="T6" y="T7"/>
                </a:cxn>
                <a:cxn ang="0">
                  <a:pos x="T8" y="T9"/>
                </a:cxn>
                <a:cxn ang="0">
                  <a:pos x="T10" y="T11"/>
                </a:cxn>
              </a:cxnLst>
              <a:rect l="0" t="0" r="r" b="b"/>
              <a:pathLst>
                <a:path w="65" h="65">
                  <a:moveTo>
                    <a:pt x="12" y="53"/>
                  </a:moveTo>
                  <a:lnTo>
                    <a:pt x="12" y="53"/>
                  </a:lnTo>
                  <a:cubicBezTo>
                    <a:pt x="0" y="42"/>
                    <a:pt x="0" y="23"/>
                    <a:pt x="12" y="11"/>
                  </a:cubicBezTo>
                  <a:cubicBezTo>
                    <a:pt x="23" y="0"/>
                    <a:pt x="42" y="0"/>
                    <a:pt x="54" y="11"/>
                  </a:cubicBezTo>
                  <a:cubicBezTo>
                    <a:pt x="65" y="23"/>
                    <a:pt x="65" y="41"/>
                    <a:pt x="54" y="53"/>
                  </a:cubicBezTo>
                  <a:cubicBezTo>
                    <a:pt x="42" y="65"/>
                    <a:pt x="23" y="65"/>
                    <a:pt x="12" y="5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60" name="Freeform 7"/>
            <p:cNvSpPr>
              <a:spLocks/>
            </p:cNvSpPr>
            <p:nvPr userDrawn="1"/>
          </p:nvSpPr>
          <p:spPr bwMode="auto">
            <a:xfrm>
              <a:off x="2879727" y="3254952"/>
              <a:ext cx="369888" cy="371475"/>
            </a:xfrm>
            <a:custGeom>
              <a:avLst/>
              <a:gdLst>
                <a:gd name="T0" fmla="*/ 251 w 642"/>
                <a:gd name="T1" fmla="*/ 55 h 642"/>
                <a:gd name="T2" fmla="*/ 251 w 642"/>
                <a:gd name="T3" fmla="*/ 55 h 642"/>
                <a:gd name="T4" fmla="*/ 587 w 642"/>
                <a:gd name="T5" fmla="*/ 391 h 642"/>
                <a:gd name="T6" fmla="*/ 587 w 642"/>
                <a:gd name="T7" fmla="*/ 588 h 642"/>
                <a:gd name="T8" fmla="*/ 390 w 642"/>
                <a:gd name="T9" fmla="*/ 588 h 642"/>
                <a:gd name="T10" fmla="*/ 54 w 642"/>
                <a:gd name="T11" fmla="*/ 252 h 642"/>
                <a:gd name="T12" fmla="*/ 54 w 642"/>
                <a:gd name="T13" fmla="*/ 55 h 642"/>
                <a:gd name="T14" fmla="*/ 251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1" y="55"/>
                  </a:moveTo>
                  <a:lnTo>
                    <a:pt x="251" y="55"/>
                  </a:lnTo>
                  <a:lnTo>
                    <a:pt x="587" y="391"/>
                  </a:lnTo>
                  <a:cubicBezTo>
                    <a:pt x="642" y="445"/>
                    <a:pt x="642" y="533"/>
                    <a:pt x="587" y="588"/>
                  </a:cubicBezTo>
                  <a:cubicBezTo>
                    <a:pt x="533" y="642"/>
                    <a:pt x="444" y="642"/>
                    <a:pt x="390" y="588"/>
                  </a:cubicBezTo>
                  <a:lnTo>
                    <a:pt x="54" y="252"/>
                  </a:lnTo>
                  <a:cubicBezTo>
                    <a:pt x="0" y="198"/>
                    <a:pt x="0" y="109"/>
                    <a:pt x="54" y="55"/>
                  </a:cubicBezTo>
                  <a:cubicBezTo>
                    <a:pt x="109" y="0"/>
                    <a:pt x="197" y="0"/>
                    <a:pt x="251" y="55"/>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61" name="Freeform 8"/>
            <p:cNvSpPr>
              <a:spLocks/>
            </p:cNvSpPr>
            <p:nvPr userDrawn="1"/>
          </p:nvSpPr>
          <p:spPr bwMode="auto">
            <a:xfrm>
              <a:off x="3141664" y="3518477"/>
              <a:ext cx="38100" cy="38100"/>
            </a:xfrm>
            <a:custGeom>
              <a:avLst/>
              <a:gdLst>
                <a:gd name="T0" fmla="*/ 12 w 65"/>
                <a:gd name="T1" fmla="*/ 11 h 65"/>
                <a:gd name="T2" fmla="*/ 12 w 65"/>
                <a:gd name="T3" fmla="*/ 11 h 65"/>
                <a:gd name="T4" fmla="*/ 54 w 65"/>
                <a:gd name="T5" fmla="*/ 11 h 65"/>
                <a:gd name="T6" fmla="*/ 54 w 65"/>
                <a:gd name="T7" fmla="*/ 53 h 65"/>
                <a:gd name="T8" fmla="*/ 12 w 65"/>
                <a:gd name="T9" fmla="*/ 53 h 65"/>
                <a:gd name="T10" fmla="*/ 12 w 65"/>
                <a:gd name="T11" fmla="*/ 11 h 65"/>
              </a:gdLst>
              <a:ahLst/>
              <a:cxnLst>
                <a:cxn ang="0">
                  <a:pos x="T0" y="T1"/>
                </a:cxn>
                <a:cxn ang="0">
                  <a:pos x="T2" y="T3"/>
                </a:cxn>
                <a:cxn ang="0">
                  <a:pos x="T4" y="T5"/>
                </a:cxn>
                <a:cxn ang="0">
                  <a:pos x="T6" y="T7"/>
                </a:cxn>
                <a:cxn ang="0">
                  <a:pos x="T8" y="T9"/>
                </a:cxn>
                <a:cxn ang="0">
                  <a:pos x="T10" y="T11"/>
                </a:cxn>
              </a:cxnLst>
              <a:rect l="0" t="0" r="r" b="b"/>
              <a:pathLst>
                <a:path w="65" h="65">
                  <a:moveTo>
                    <a:pt x="12" y="11"/>
                  </a:moveTo>
                  <a:lnTo>
                    <a:pt x="12" y="11"/>
                  </a:lnTo>
                  <a:cubicBezTo>
                    <a:pt x="23" y="0"/>
                    <a:pt x="42" y="0"/>
                    <a:pt x="54" y="11"/>
                  </a:cubicBezTo>
                  <a:cubicBezTo>
                    <a:pt x="65" y="23"/>
                    <a:pt x="65" y="41"/>
                    <a:pt x="54" y="53"/>
                  </a:cubicBezTo>
                  <a:cubicBezTo>
                    <a:pt x="42" y="65"/>
                    <a:pt x="23" y="65"/>
                    <a:pt x="12" y="53"/>
                  </a:cubicBezTo>
                  <a:cubicBezTo>
                    <a:pt x="0" y="42"/>
                    <a:pt x="0" y="23"/>
                    <a:pt x="12" y="11"/>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62" name="Freeform 9"/>
            <p:cNvSpPr>
              <a:spLocks/>
            </p:cNvSpPr>
            <p:nvPr userDrawn="1"/>
          </p:nvSpPr>
          <p:spPr bwMode="auto">
            <a:xfrm>
              <a:off x="849314" y="3456565"/>
              <a:ext cx="2392363" cy="161925"/>
            </a:xfrm>
            <a:custGeom>
              <a:avLst/>
              <a:gdLst>
                <a:gd name="T0" fmla="*/ 41 w 4143"/>
                <a:gd name="T1" fmla="*/ 238 h 279"/>
                <a:gd name="T2" fmla="*/ 41 w 4143"/>
                <a:gd name="T3" fmla="*/ 238 h 279"/>
                <a:gd name="T4" fmla="*/ 0 w 4143"/>
                <a:gd name="T5" fmla="*/ 139 h 279"/>
                <a:gd name="T6" fmla="*/ 140 w 4143"/>
                <a:gd name="T7" fmla="*/ 0 h 279"/>
                <a:gd name="T8" fmla="*/ 4004 w 4143"/>
                <a:gd name="T9" fmla="*/ 0 h 279"/>
                <a:gd name="T10" fmla="*/ 4143 w 4143"/>
                <a:gd name="T11" fmla="*/ 139 h 279"/>
                <a:gd name="T12" fmla="*/ 4004 w 4143"/>
                <a:gd name="T13" fmla="*/ 279 h 279"/>
                <a:gd name="T14" fmla="*/ 140 w 4143"/>
                <a:gd name="T15" fmla="*/ 279 h 279"/>
                <a:gd name="T16" fmla="*/ 41 w 4143"/>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3" h="279">
                  <a:moveTo>
                    <a:pt x="41" y="238"/>
                  </a:moveTo>
                  <a:lnTo>
                    <a:pt x="41" y="238"/>
                  </a:lnTo>
                  <a:cubicBezTo>
                    <a:pt x="16" y="213"/>
                    <a:pt x="0" y="178"/>
                    <a:pt x="0" y="139"/>
                  </a:cubicBezTo>
                  <a:cubicBezTo>
                    <a:pt x="0" y="62"/>
                    <a:pt x="63" y="0"/>
                    <a:pt x="140" y="0"/>
                  </a:cubicBezTo>
                  <a:lnTo>
                    <a:pt x="4004" y="0"/>
                  </a:lnTo>
                  <a:cubicBezTo>
                    <a:pt x="4081" y="0"/>
                    <a:pt x="4143" y="62"/>
                    <a:pt x="4143" y="139"/>
                  </a:cubicBezTo>
                  <a:cubicBezTo>
                    <a:pt x="4143" y="216"/>
                    <a:pt x="4081" y="279"/>
                    <a:pt x="4004" y="279"/>
                  </a:cubicBezTo>
                  <a:lnTo>
                    <a:pt x="140" y="279"/>
                  </a:lnTo>
                  <a:cubicBezTo>
                    <a:pt x="101" y="279"/>
                    <a:pt x="66" y="263"/>
                    <a:pt x="41" y="238"/>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63" name="Freeform 10"/>
            <p:cNvSpPr>
              <a:spLocks/>
            </p:cNvSpPr>
            <p:nvPr userDrawn="1"/>
          </p:nvSpPr>
          <p:spPr bwMode="auto">
            <a:xfrm>
              <a:off x="3141664" y="3518477"/>
              <a:ext cx="38100" cy="38100"/>
            </a:xfrm>
            <a:custGeom>
              <a:avLst/>
              <a:gdLst>
                <a:gd name="T0" fmla="*/ 54 w 65"/>
                <a:gd name="T1" fmla="*/ 53 h 65"/>
                <a:gd name="T2" fmla="*/ 54 w 65"/>
                <a:gd name="T3" fmla="*/ 53 h 65"/>
                <a:gd name="T4" fmla="*/ 12 w 65"/>
                <a:gd name="T5" fmla="*/ 53 h 65"/>
                <a:gd name="T6" fmla="*/ 12 w 65"/>
                <a:gd name="T7" fmla="*/ 11 h 65"/>
                <a:gd name="T8" fmla="*/ 53 w 65"/>
                <a:gd name="T9" fmla="*/ 11 h 65"/>
                <a:gd name="T10" fmla="*/ 54 w 65"/>
                <a:gd name="T11" fmla="*/ 53 h 65"/>
              </a:gdLst>
              <a:ahLst/>
              <a:cxnLst>
                <a:cxn ang="0">
                  <a:pos x="T0" y="T1"/>
                </a:cxn>
                <a:cxn ang="0">
                  <a:pos x="T2" y="T3"/>
                </a:cxn>
                <a:cxn ang="0">
                  <a:pos x="T4" y="T5"/>
                </a:cxn>
                <a:cxn ang="0">
                  <a:pos x="T6" y="T7"/>
                </a:cxn>
                <a:cxn ang="0">
                  <a:pos x="T8" y="T9"/>
                </a:cxn>
                <a:cxn ang="0">
                  <a:pos x="T10" y="T11"/>
                </a:cxn>
              </a:cxnLst>
              <a:rect l="0" t="0" r="r" b="b"/>
              <a:pathLst>
                <a:path w="65" h="65">
                  <a:moveTo>
                    <a:pt x="54" y="53"/>
                  </a:moveTo>
                  <a:lnTo>
                    <a:pt x="54" y="53"/>
                  </a:lnTo>
                  <a:cubicBezTo>
                    <a:pt x="42" y="65"/>
                    <a:pt x="23" y="65"/>
                    <a:pt x="12" y="53"/>
                  </a:cubicBezTo>
                  <a:cubicBezTo>
                    <a:pt x="0" y="42"/>
                    <a:pt x="0" y="23"/>
                    <a:pt x="12" y="11"/>
                  </a:cubicBezTo>
                  <a:cubicBezTo>
                    <a:pt x="23" y="0"/>
                    <a:pt x="42" y="0"/>
                    <a:pt x="53" y="11"/>
                  </a:cubicBezTo>
                  <a:cubicBezTo>
                    <a:pt x="65" y="23"/>
                    <a:pt x="65" y="41"/>
                    <a:pt x="54" y="5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64" name="Freeform 9"/>
            <p:cNvSpPr>
              <a:spLocks/>
            </p:cNvSpPr>
            <p:nvPr userDrawn="1"/>
          </p:nvSpPr>
          <p:spPr bwMode="auto">
            <a:xfrm>
              <a:off x="-143670" y="3456565"/>
              <a:ext cx="2392363" cy="161925"/>
            </a:xfrm>
            <a:custGeom>
              <a:avLst/>
              <a:gdLst>
                <a:gd name="T0" fmla="*/ 41 w 4143"/>
                <a:gd name="T1" fmla="*/ 238 h 279"/>
                <a:gd name="T2" fmla="*/ 41 w 4143"/>
                <a:gd name="T3" fmla="*/ 238 h 279"/>
                <a:gd name="T4" fmla="*/ 0 w 4143"/>
                <a:gd name="T5" fmla="*/ 139 h 279"/>
                <a:gd name="T6" fmla="*/ 140 w 4143"/>
                <a:gd name="T7" fmla="*/ 0 h 279"/>
                <a:gd name="T8" fmla="*/ 4004 w 4143"/>
                <a:gd name="T9" fmla="*/ 0 h 279"/>
                <a:gd name="T10" fmla="*/ 4143 w 4143"/>
                <a:gd name="T11" fmla="*/ 139 h 279"/>
                <a:gd name="T12" fmla="*/ 4004 w 4143"/>
                <a:gd name="T13" fmla="*/ 279 h 279"/>
                <a:gd name="T14" fmla="*/ 140 w 4143"/>
                <a:gd name="T15" fmla="*/ 279 h 279"/>
                <a:gd name="T16" fmla="*/ 41 w 4143"/>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3" h="279">
                  <a:moveTo>
                    <a:pt x="41" y="238"/>
                  </a:moveTo>
                  <a:lnTo>
                    <a:pt x="41" y="238"/>
                  </a:lnTo>
                  <a:cubicBezTo>
                    <a:pt x="16" y="213"/>
                    <a:pt x="0" y="178"/>
                    <a:pt x="0" y="139"/>
                  </a:cubicBezTo>
                  <a:cubicBezTo>
                    <a:pt x="0" y="62"/>
                    <a:pt x="63" y="0"/>
                    <a:pt x="140" y="0"/>
                  </a:cubicBezTo>
                  <a:lnTo>
                    <a:pt x="4004" y="0"/>
                  </a:lnTo>
                  <a:cubicBezTo>
                    <a:pt x="4081" y="0"/>
                    <a:pt x="4143" y="62"/>
                    <a:pt x="4143" y="139"/>
                  </a:cubicBezTo>
                  <a:cubicBezTo>
                    <a:pt x="4143" y="216"/>
                    <a:pt x="4081" y="279"/>
                    <a:pt x="4004" y="279"/>
                  </a:cubicBezTo>
                  <a:lnTo>
                    <a:pt x="140" y="279"/>
                  </a:lnTo>
                  <a:cubicBezTo>
                    <a:pt x="101" y="279"/>
                    <a:pt x="66" y="263"/>
                    <a:pt x="41" y="238"/>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spTree>
    <p:extLst>
      <p:ext uri="{BB962C8B-B14F-4D97-AF65-F5344CB8AC3E}">
        <p14:creationId xmlns:p14="http://schemas.microsoft.com/office/powerpoint/2010/main" val="3114096681"/>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Effect transition="in" filter="fade">
                                      <p:cBhvr>
                                        <p:cTn id="7" dur="500"/>
                                        <p:tgtEl>
                                          <p:spTgt spid="3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5">
                                            <p:txEl>
                                              <p:pRg st="0" end="0"/>
                                            </p:txEl>
                                          </p:spTgt>
                                        </p:tgtEl>
                                        <p:attrNameLst>
                                          <p:attrName>style.visibility</p:attrName>
                                        </p:attrNameLst>
                                      </p:cBhvr>
                                      <p:to>
                                        <p:strVal val="visible"/>
                                      </p:to>
                                    </p:set>
                                    <p:animEffect transition="in" filter="fade">
                                      <p:cBhvr>
                                        <p:cTn id="10" dur="500"/>
                                        <p:tgtEl>
                                          <p:spTgt spid="15">
                                            <p:txEl>
                                              <p:pRg st="0" end="0"/>
                                            </p:txEl>
                                          </p:spTgt>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41">
                                            <p:txEl>
                                              <p:pRg st="0" end="0"/>
                                            </p:txEl>
                                          </p:spTgt>
                                        </p:tgtEl>
                                        <p:attrNameLst>
                                          <p:attrName>style.visibility</p:attrName>
                                        </p:attrNameLst>
                                      </p:cBhvr>
                                      <p:to>
                                        <p:strVal val="visible"/>
                                      </p:to>
                                    </p:set>
                                    <p:animEffect transition="in" filter="fade">
                                      <p:cBhvr>
                                        <p:cTn id="13" dur="500"/>
                                        <p:tgtEl>
                                          <p:spTgt spid="41">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2"/>
                                        </p:tgtEl>
                                        <p:attrNameLst>
                                          <p:attrName>style.visibility</p:attrName>
                                        </p:attrNameLst>
                                      </p:cBhvr>
                                      <p:to>
                                        <p:strVal val="visible"/>
                                      </p:to>
                                    </p:set>
                                    <p:animEffect transition="in" filter="fade">
                                      <p:cBhvr>
                                        <p:cTn id="18" dur="500"/>
                                        <p:tgtEl>
                                          <p:spTgt spid="22"/>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5">
                                            <p:txEl>
                                              <p:pRg st="0" end="0"/>
                                            </p:txEl>
                                          </p:spTgt>
                                        </p:tgtEl>
                                        <p:attrNameLst>
                                          <p:attrName>style.visibility</p:attrName>
                                        </p:attrNameLst>
                                      </p:cBhvr>
                                      <p:to>
                                        <p:strVal val="visible"/>
                                      </p:to>
                                    </p:set>
                                    <p:animEffect transition="in" filter="fade">
                                      <p:cBhvr>
                                        <p:cTn id="21" dur="500"/>
                                        <p:tgtEl>
                                          <p:spTgt spid="5">
                                            <p:txEl>
                                              <p:pRg st="0" end="0"/>
                                            </p:txEl>
                                          </p:spTgt>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3">
                                            <p:txEl>
                                              <p:pRg st="0" end="0"/>
                                            </p:txEl>
                                          </p:spTgt>
                                        </p:tgtEl>
                                        <p:attrNameLst>
                                          <p:attrName>style.visibility</p:attrName>
                                        </p:attrNameLst>
                                      </p:cBhvr>
                                      <p:to>
                                        <p:strVal val="visible"/>
                                      </p:to>
                                    </p:set>
                                    <p:animEffect transition="in" filter="fade">
                                      <p:cBhvr>
                                        <p:cTn id="24" dur="500"/>
                                        <p:tgtEl>
                                          <p:spTgt spid="43">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9"/>
                                        </p:tgtEl>
                                        <p:attrNameLst>
                                          <p:attrName>style.visibility</p:attrName>
                                        </p:attrNameLst>
                                      </p:cBhvr>
                                      <p:to>
                                        <p:strVal val="visible"/>
                                      </p:to>
                                    </p:set>
                                    <p:animEffect transition="in" filter="fade">
                                      <p:cBhvr>
                                        <p:cTn id="29" dur="500"/>
                                        <p:tgtEl>
                                          <p:spTgt spid="39"/>
                                        </p:tgtEl>
                                      </p:cBhvr>
                                    </p:animEffect>
                                  </p:childTnLst>
                                </p:cTn>
                              </p:par>
                              <p:par>
                                <p:cTn id="30" presetID="10" presetClass="entr" presetSubtype="0" fill="hold" grpId="0" nodeType="withEffect">
                                  <p:stCondLst>
                                    <p:cond delay="0"/>
                                  </p:stCondLst>
                                  <p:childTnLst>
                                    <p:set>
                                      <p:cBhvr>
                                        <p:cTn id="31" dur="1" fill="hold">
                                          <p:stCondLst>
                                            <p:cond delay="0"/>
                                          </p:stCondLst>
                                        </p:cTn>
                                        <p:tgtEl>
                                          <p:spTgt spid="7">
                                            <p:txEl>
                                              <p:pRg st="0" end="0"/>
                                            </p:txEl>
                                          </p:spTgt>
                                        </p:tgtEl>
                                        <p:attrNameLst>
                                          <p:attrName>style.visibility</p:attrName>
                                        </p:attrNameLst>
                                      </p:cBhvr>
                                      <p:to>
                                        <p:strVal val="visible"/>
                                      </p:to>
                                    </p:set>
                                    <p:animEffect transition="in" filter="fade">
                                      <p:cBhvr>
                                        <p:cTn id="32" dur="500"/>
                                        <p:tgtEl>
                                          <p:spTgt spid="7">
                                            <p:txEl>
                                              <p:pRg st="0" end="0"/>
                                            </p:txEl>
                                          </p:spTgt>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5">
                                            <p:txEl>
                                              <p:pRg st="0" end="0"/>
                                            </p:txEl>
                                          </p:spTgt>
                                        </p:tgtEl>
                                        <p:attrNameLst>
                                          <p:attrName>style.visibility</p:attrName>
                                        </p:attrNameLst>
                                      </p:cBhvr>
                                      <p:to>
                                        <p:strVal val="visible"/>
                                      </p:to>
                                    </p:set>
                                    <p:animEffect transition="in" filter="fade">
                                      <p:cBhvr>
                                        <p:cTn id="35" dur="500"/>
                                        <p:tgtEl>
                                          <p:spTgt spid="45">
                                            <p:txEl>
                                              <p:pRg st="0" end="0"/>
                                            </p:txEl>
                                          </p:spTgt>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50"/>
                                        </p:tgtEl>
                                        <p:attrNameLst>
                                          <p:attrName>style.visibility</p:attrName>
                                        </p:attrNameLst>
                                      </p:cBhvr>
                                      <p:to>
                                        <p:strVal val="visible"/>
                                      </p:to>
                                    </p:set>
                                    <p:animEffect transition="in" filter="fade">
                                      <p:cBhvr>
                                        <p:cTn id="40" dur="500"/>
                                        <p:tgtEl>
                                          <p:spTgt spid="50"/>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40"/>
                                        </p:tgtEl>
                                        <p:attrNameLst>
                                          <p:attrName>style.visibility</p:attrName>
                                        </p:attrNameLst>
                                      </p:cBhvr>
                                      <p:to>
                                        <p:strVal val="visible"/>
                                      </p:to>
                                    </p:set>
                                    <p:animEffect transition="in" filter="fade">
                                      <p:cBhvr>
                                        <p:cTn id="45" dur="500"/>
                                        <p:tgtEl>
                                          <p:spTgt spid="40"/>
                                        </p:tgtEl>
                                      </p:cBhvr>
                                    </p:animEffect>
                                  </p:childTnLst>
                                </p:cTn>
                              </p:par>
                            </p:childTnLst>
                          </p:cTn>
                        </p:par>
                      </p:childTnLst>
                    </p:cTn>
                  </p:par>
                  <p:par>
                    <p:cTn id="46" fill="hold">
                      <p:stCondLst>
                        <p:cond delay="indefinite"/>
                      </p:stCondLst>
                      <p:childTnLst>
                        <p:par>
                          <p:cTn id="47" fill="hold">
                            <p:stCondLst>
                              <p:cond delay="0"/>
                            </p:stCondLst>
                            <p:childTnLst>
                              <p:par>
                                <p:cTn id="48" presetID="10" presetClass="entr" presetSubtype="0" fill="hold" nodeType="clickEffect">
                                  <p:stCondLst>
                                    <p:cond delay="0"/>
                                  </p:stCondLst>
                                  <p:childTnLst>
                                    <p:set>
                                      <p:cBhvr>
                                        <p:cTn id="49" dur="1" fill="hold">
                                          <p:stCondLst>
                                            <p:cond delay="0"/>
                                          </p:stCondLst>
                                        </p:cTn>
                                        <p:tgtEl>
                                          <p:spTgt spid="57"/>
                                        </p:tgtEl>
                                        <p:attrNameLst>
                                          <p:attrName>style.visibility</p:attrName>
                                        </p:attrNameLst>
                                      </p:cBhvr>
                                      <p:to>
                                        <p:strVal val="visible"/>
                                      </p:to>
                                    </p:set>
                                    <p:animEffect transition="in" filter="fade">
                                      <p:cBhvr>
                                        <p:cTn id="50"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tmplLst>
          <p:tmpl lvl="1">
            <p:tnLst>
              <p:par>
                <p:cTn presetID="10" presetClass="entr" presetSubtype="0" fill="hold" nodeType="with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5" grpId="0" build="p">
        <p:tmplLst>
          <p:tmpl lvl="1">
            <p:tnLst>
              <p:par>
                <p:cTn presetID="10" presetClass="entr" presetSubtype="0" fill="hold" nodeType="with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7" grpId="0" build="p">
        <p:tmplLst>
          <p:tmpl lvl="1">
            <p:tnLst>
              <p:par>
                <p:cTn presetID="10" presetClass="entr" presetSubtype="0" fill="hold" nodeType="with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41" grpId="0" build="p">
        <p:tmplLst>
          <p:tmpl lvl="1">
            <p:tnLst>
              <p:par>
                <p:cTn presetID="10" presetClass="entr" presetSubtype="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3" grpId="0" build="p">
        <p:tmplLst>
          <p:tmpl lvl="1">
            <p:tnLst>
              <p:par>
                <p:cTn presetID="10" presetClass="entr" presetSubtype="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P spid="45" grpId="0" build="p">
        <p:tmplLst>
          <p:tmpl lvl="1">
            <p:tnLst>
              <p:par>
                <p:cTn presetID="10" presetClass="entr" presetSubtype="0" fill="hold" nodeType="withEffect">
                  <p:stCondLst>
                    <p:cond delay="0"/>
                  </p:stCondLst>
                  <p:childTnLst>
                    <p:set>
                      <p:cBhvr>
                        <p:cTn dur="1" fill="hold">
                          <p:stCondLst>
                            <p:cond delay="0"/>
                          </p:stCondLst>
                        </p:cTn>
                        <p:tgtEl>
                          <p:spTgt spid="45"/>
                        </p:tgtEl>
                        <p:attrNameLst>
                          <p:attrName>style.visibility</p:attrName>
                        </p:attrNameLst>
                      </p:cBhvr>
                      <p:to>
                        <p:strVal val="visible"/>
                      </p:to>
                    </p:set>
                    <p:animEffect transition="in" filter="fade">
                      <p:cBhvr>
                        <p:cTn dur="500"/>
                        <p:tgtEl>
                          <p:spTgt spid="45"/>
                        </p:tgtEl>
                      </p:cBhvr>
                    </p:animEffect>
                  </p:childTnLst>
                </p:cTn>
              </p:par>
            </p:tnLst>
          </p:tmpl>
        </p:tmplLst>
      </p:bldP>
    </p:bldLst>
  </p:timing>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Punkter pilar vit animerad">
    <p:spTree>
      <p:nvGrpSpPr>
        <p:cNvPr id="1" name=""/>
        <p:cNvGrpSpPr/>
        <p:nvPr/>
      </p:nvGrpSpPr>
      <p:grpSpPr>
        <a:xfrm>
          <a:off x="0" y="0"/>
          <a:ext cx="0" cy="0"/>
          <a:chOff x="0" y="0"/>
          <a:chExt cx="0" cy="0"/>
        </a:xfrm>
      </p:grpSpPr>
      <p:sp>
        <p:nvSpPr>
          <p:cNvPr id="15" name="Platshållare för text 14"/>
          <p:cNvSpPr>
            <a:spLocks noGrp="1"/>
          </p:cNvSpPr>
          <p:nvPr>
            <p:ph type="body" sz="quarter" idx="11" hasCustomPrompt="1"/>
          </p:nvPr>
        </p:nvSpPr>
        <p:spPr>
          <a:xfrm>
            <a:off x="3282213" y="980282"/>
            <a:ext cx="5760000" cy="471871"/>
          </a:xfrm>
          <a:prstGeom prst="rect">
            <a:avLst/>
          </a:prstGeom>
        </p:spPr>
        <p:txBody>
          <a:bodyPr numCol="1" anchor="t" anchorCtr="0">
            <a:noAutofit/>
          </a:bodyPr>
          <a:lstStyle>
            <a:lvl1pPr marL="0" marR="0" indent="0" algn="l" defTabSz="609585" rtl="0" eaLnBrk="1" fontAlgn="auto" latinLnBrk="0" hangingPunct="1">
              <a:lnSpc>
                <a:spcPct val="100000"/>
              </a:lnSpc>
              <a:spcBef>
                <a:spcPct val="20000"/>
              </a:spcBef>
              <a:spcAft>
                <a:spcPts val="0"/>
              </a:spcAft>
              <a:buClrTx/>
              <a:buSzTx/>
              <a:buFont typeface="Arial"/>
              <a:buNone/>
              <a:tabLst/>
              <a:defRPr sz="2667" b="1" baseline="0">
                <a:solidFill>
                  <a:schemeClr val="accent2"/>
                </a:solidFill>
                <a:latin typeface="+mj-lt"/>
              </a:defRPr>
            </a:lvl1pPr>
          </a:lstStyle>
          <a:p>
            <a:pPr lvl="0"/>
            <a:r>
              <a:rPr lang="sv-SE" dirty="0"/>
              <a:t>Rubrik 20 pt</a:t>
            </a:r>
          </a:p>
        </p:txBody>
      </p:sp>
      <p:sp>
        <p:nvSpPr>
          <p:cNvPr id="5" name="Platshållare för text 14"/>
          <p:cNvSpPr>
            <a:spLocks noGrp="1"/>
          </p:cNvSpPr>
          <p:nvPr>
            <p:ph type="body" sz="quarter" idx="15" hasCustomPrompt="1"/>
          </p:nvPr>
        </p:nvSpPr>
        <p:spPr>
          <a:xfrm>
            <a:off x="3282213" y="2727662"/>
            <a:ext cx="5760000" cy="471871"/>
          </a:xfrm>
          <a:prstGeom prst="rect">
            <a:avLst/>
          </a:prstGeom>
        </p:spPr>
        <p:txBody>
          <a:bodyPr numCol="1" anchor="t" anchorCtr="0">
            <a:noAutofit/>
          </a:bodyPr>
          <a:lstStyle>
            <a:lvl1pPr marL="0" marR="0" indent="0" algn="l" defTabSz="609585" rtl="0" eaLnBrk="1" fontAlgn="auto" latinLnBrk="0" hangingPunct="1">
              <a:lnSpc>
                <a:spcPct val="100000"/>
              </a:lnSpc>
              <a:spcBef>
                <a:spcPct val="20000"/>
              </a:spcBef>
              <a:spcAft>
                <a:spcPts val="0"/>
              </a:spcAft>
              <a:buClrTx/>
              <a:buSzTx/>
              <a:buFont typeface="Arial"/>
              <a:buNone/>
              <a:tabLst/>
              <a:defRPr sz="2667" b="1" baseline="0">
                <a:solidFill>
                  <a:schemeClr val="accent2"/>
                </a:solidFill>
                <a:latin typeface="+mj-lt"/>
              </a:defRPr>
            </a:lvl1pPr>
          </a:lstStyle>
          <a:p>
            <a:pPr lvl="0"/>
            <a:r>
              <a:rPr lang="sv-SE" dirty="0"/>
              <a:t>Rubrik 20 pt</a:t>
            </a:r>
          </a:p>
        </p:txBody>
      </p:sp>
      <p:sp>
        <p:nvSpPr>
          <p:cNvPr id="7" name="Platshållare för text 14"/>
          <p:cNvSpPr>
            <a:spLocks noGrp="1"/>
          </p:cNvSpPr>
          <p:nvPr>
            <p:ph type="body" sz="quarter" idx="17" hasCustomPrompt="1"/>
          </p:nvPr>
        </p:nvSpPr>
        <p:spPr>
          <a:xfrm>
            <a:off x="3282213" y="4383882"/>
            <a:ext cx="5760000" cy="471871"/>
          </a:xfrm>
          <a:prstGeom prst="rect">
            <a:avLst/>
          </a:prstGeom>
        </p:spPr>
        <p:txBody>
          <a:bodyPr numCol="1" anchor="t" anchorCtr="0">
            <a:noAutofit/>
          </a:bodyPr>
          <a:lstStyle>
            <a:lvl1pPr marL="0" marR="0" indent="0" algn="l" defTabSz="609585" rtl="0" eaLnBrk="1" fontAlgn="auto" latinLnBrk="0" hangingPunct="1">
              <a:lnSpc>
                <a:spcPct val="100000"/>
              </a:lnSpc>
              <a:spcBef>
                <a:spcPct val="20000"/>
              </a:spcBef>
              <a:spcAft>
                <a:spcPts val="0"/>
              </a:spcAft>
              <a:buClrTx/>
              <a:buSzTx/>
              <a:buFont typeface="Arial"/>
              <a:buNone/>
              <a:tabLst/>
              <a:defRPr sz="2667" b="1" baseline="0">
                <a:solidFill>
                  <a:schemeClr val="accent2"/>
                </a:solidFill>
                <a:latin typeface="+mj-lt"/>
              </a:defRPr>
            </a:lvl1pPr>
          </a:lstStyle>
          <a:p>
            <a:pPr lvl="0"/>
            <a:r>
              <a:rPr lang="sv-SE" dirty="0"/>
              <a:t>Rubrik 20 pt</a:t>
            </a:r>
          </a:p>
        </p:txBody>
      </p:sp>
      <p:grpSp>
        <p:nvGrpSpPr>
          <p:cNvPr id="2" name="Group 4"/>
          <p:cNvGrpSpPr>
            <a:grpSpLocks noChangeAspect="1"/>
          </p:cNvGrpSpPr>
          <p:nvPr/>
        </p:nvGrpSpPr>
        <p:grpSpPr bwMode="auto">
          <a:xfrm>
            <a:off x="-201083" y="825331"/>
            <a:ext cx="3198284" cy="755651"/>
            <a:chOff x="-95" y="439"/>
            <a:chExt cx="1511" cy="357"/>
          </a:xfrm>
        </p:grpSpPr>
        <p:sp>
          <p:nvSpPr>
            <p:cNvPr id="9" name="Freeform 5"/>
            <p:cNvSpPr>
              <a:spLocks/>
            </p:cNvSpPr>
            <p:nvPr userDrawn="1"/>
          </p:nvSpPr>
          <p:spPr bwMode="auto">
            <a:xfrm>
              <a:off x="1182" y="562"/>
              <a:ext cx="234" cy="234"/>
            </a:xfrm>
            <a:custGeom>
              <a:avLst/>
              <a:gdLst>
                <a:gd name="T0" fmla="*/ 55 w 642"/>
                <a:gd name="T1" fmla="*/ 390 h 642"/>
                <a:gd name="T2" fmla="*/ 55 w 642"/>
                <a:gd name="T3" fmla="*/ 390 h 642"/>
                <a:gd name="T4" fmla="*/ 390 w 642"/>
                <a:gd name="T5" fmla="*/ 54 h 642"/>
                <a:gd name="T6" fmla="*/ 588 w 642"/>
                <a:gd name="T7" fmla="*/ 54 h 642"/>
                <a:gd name="T8" fmla="*/ 588 w 642"/>
                <a:gd name="T9" fmla="*/ 251 h 642"/>
                <a:gd name="T10" fmla="*/ 252 w 642"/>
                <a:gd name="T11" fmla="*/ 587 h 642"/>
                <a:gd name="T12" fmla="*/ 55 w 642"/>
                <a:gd name="T13" fmla="*/ 587 h 642"/>
                <a:gd name="T14" fmla="*/ 55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5" y="390"/>
                  </a:moveTo>
                  <a:lnTo>
                    <a:pt x="55" y="390"/>
                  </a:lnTo>
                  <a:lnTo>
                    <a:pt x="390" y="54"/>
                  </a:lnTo>
                  <a:cubicBezTo>
                    <a:pt x="445" y="0"/>
                    <a:pt x="533" y="0"/>
                    <a:pt x="588" y="54"/>
                  </a:cubicBezTo>
                  <a:cubicBezTo>
                    <a:pt x="642" y="109"/>
                    <a:pt x="642" y="197"/>
                    <a:pt x="588" y="251"/>
                  </a:cubicBezTo>
                  <a:lnTo>
                    <a:pt x="252" y="587"/>
                  </a:lnTo>
                  <a:cubicBezTo>
                    <a:pt x="197" y="642"/>
                    <a:pt x="109" y="642"/>
                    <a:pt x="55" y="587"/>
                  </a:cubicBezTo>
                  <a:cubicBezTo>
                    <a:pt x="0" y="533"/>
                    <a:pt x="0" y="444"/>
                    <a:pt x="55" y="390"/>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0" name="Freeform 6"/>
            <p:cNvSpPr>
              <a:spLocks/>
            </p:cNvSpPr>
            <p:nvPr userDrawn="1"/>
          </p:nvSpPr>
          <p:spPr bwMode="auto">
            <a:xfrm>
              <a:off x="1348" y="606"/>
              <a:ext cx="24" cy="23"/>
            </a:xfrm>
            <a:custGeom>
              <a:avLst/>
              <a:gdLst>
                <a:gd name="T0" fmla="*/ 12 w 65"/>
                <a:gd name="T1" fmla="*/ 54 h 65"/>
                <a:gd name="T2" fmla="*/ 12 w 65"/>
                <a:gd name="T3" fmla="*/ 54 h 65"/>
                <a:gd name="T4" fmla="*/ 12 w 65"/>
                <a:gd name="T5" fmla="*/ 12 h 65"/>
                <a:gd name="T6" fmla="*/ 54 w 65"/>
                <a:gd name="T7" fmla="*/ 12 h 65"/>
                <a:gd name="T8" fmla="*/ 54 w 65"/>
                <a:gd name="T9" fmla="*/ 54 h 65"/>
                <a:gd name="T10" fmla="*/ 12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12" y="54"/>
                  </a:moveTo>
                  <a:lnTo>
                    <a:pt x="12" y="54"/>
                  </a:lnTo>
                  <a:cubicBezTo>
                    <a:pt x="0" y="42"/>
                    <a:pt x="0" y="24"/>
                    <a:pt x="12" y="12"/>
                  </a:cubicBezTo>
                  <a:cubicBezTo>
                    <a:pt x="23" y="0"/>
                    <a:pt x="42" y="0"/>
                    <a:pt x="54" y="12"/>
                  </a:cubicBezTo>
                  <a:cubicBezTo>
                    <a:pt x="65" y="23"/>
                    <a:pt x="65" y="42"/>
                    <a:pt x="54" y="54"/>
                  </a:cubicBezTo>
                  <a:cubicBezTo>
                    <a:pt x="42" y="65"/>
                    <a:pt x="24" y="65"/>
                    <a:pt x="12"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1" name="Freeform 7"/>
            <p:cNvSpPr>
              <a:spLocks/>
            </p:cNvSpPr>
            <p:nvPr userDrawn="1"/>
          </p:nvSpPr>
          <p:spPr bwMode="auto">
            <a:xfrm>
              <a:off x="1182" y="439"/>
              <a:ext cx="234" cy="235"/>
            </a:xfrm>
            <a:custGeom>
              <a:avLst/>
              <a:gdLst>
                <a:gd name="T0" fmla="*/ 252 w 642"/>
                <a:gd name="T1" fmla="*/ 55 h 642"/>
                <a:gd name="T2" fmla="*/ 252 w 642"/>
                <a:gd name="T3" fmla="*/ 55 h 642"/>
                <a:gd name="T4" fmla="*/ 588 w 642"/>
                <a:gd name="T5" fmla="*/ 390 h 642"/>
                <a:gd name="T6" fmla="*/ 588 w 642"/>
                <a:gd name="T7" fmla="*/ 587 h 642"/>
                <a:gd name="T8" fmla="*/ 390 w 642"/>
                <a:gd name="T9" fmla="*/ 587 h 642"/>
                <a:gd name="T10" fmla="*/ 55 w 642"/>
                <a:gd name="T11" fmla="*/ 252 h 642"/>
                <a:gd name="T12" fmla="*/ 55 w 642"/>
                <a:gd name="T13" fmla="*/ 55 h 642"/>
                <a:gd name="T14" fmla="*/ 252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2" y="55"/>
                  </a:moveTo>
                  <a:lnTo>
                    <a:pt x="252" y="55"/>
                  </a:lnTo>
                  <a:lnTo>
                    <a:pt x="588" y="390"/>
                  </a:lnTo>
                  <a:cubicBezTo>
                    <a:pt x="642" y="445"/>
                    <a:pt x="642" y="533"/>
                    <a:pt x="588" y="587"/>
                  </a:cubicBezTo>
                  <a:cubicBezTo>
                    <a:pt x="533" y="642"/>
                    <a:pt x="445" y="642"/>
                    <a:pt x="390" y="587"/>
                  </a:cubicBezTo>
                  <a:lnTo>
                    <a:pt x="55" y="252"/>
                  </a:lnTo>
                  <a:cubicBezTo>
                    <a:pt x="0" y="197"/>
                    <a:pt x="0" y="109"/>
                    <a:pt x="55" y="55"/>
                  </a:cubicBezTo>
                  <a:cubicBezTo>
                    <a:pt x="109" y="0"/>
                    <a:pt x="197" y="0"/>
                    <a:pt x="252" y="55"/>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2" name="Freeform 8"/>
            <p:cNvSpPr>
              <a:spLocks/>
            </p:cNvSpPr>
            <p:nvPr userDrawn="1"/>
          </p:nvSpPr>
          <p:spPr bwMode="auto">
            <a:xfrm>
              <a:off x="1348" y="606"/>
              <a:ext cx="24" cy="23"/>
            </a:xfrm>
            <a:custGeom>
              <a:avLst/>
              <a:gdLst>
                <a:gd name="T0" fmla="*/ 12 w 65"/>
                <a:gd name="T1" fmla="*/ 12 h 65"/>
                <a:gd name="T2" fmla="*/ 12 w 65"/>
                <a:gd name="T3" fmla="*/ 12 h 65"/>
                <a:gd name="T4" fmla="*/ 54 w 65"/>
                <a:gd name="T5" fmla="*/ 12 h 65"/>
                <a:gd name="T6" fmla="*/ 54 w 65"/>
                <a:gd name="T7" fmla="*/ 54 h 65"/>
                <a:gd name="T8" fmla="*/ 12 w 65"/>
                <a:gd name="T9" fmla="*/ 54 h 65"/>
                <a:gd name="T10" fmla="*/ 12 w 65"/>
                <a:gd name="T11" fmla="*/ 12 h 65"/>
              </a:gdLst>
              <a:ahLst/>
              <a:cxnLst>
                <a:cxn ang="0">
                  <a:pos x="T0" y="T1"/>
                </a:cxn>
                <a:cxn ang="0">
                  <a:pos x="T2" y="T3"/>
                </a:cxn>
                <a:cxn ang="0">
                  <a:pos x="T4" y="T5"/>
                </a:cxn>
                <a:cxn ang="0">
                  <a:pos x="T6" y="T7"/>
                </a:cxn>
                <a:cxn ang="0">
                  <a:pos x="T8" y="T9"/>
                </a:cxn>
                <a:cxn ang="0">
                  <a:pos x="T10" y="T11"/>
                </a:cxn>
              </a:cxnLst>
              <a:rect l="0" t="0" r="r" b="b"/>
              <a:pathLst>
                <a:path w="65" h="65">
                  <a:moveTo>
                    <a:pt x="12" y="12"/>
                  </a:moveTo>
                  <a:lnTo>
                    <a:pt x="12" y="12"/>
                  </a:lnTo>
                  <a:cubicBezTo>
                    <a:pt x="23" y="0"/>
                    <a:pt x="42" y="0"/>
                    <a:pt x="54" y="12"/>
                  </a:cubicBezTo>
                  <a:cubicBezTo>
                    <a:pt x="65" y="23"/>
                    <a:pt x="65" y="42"/>
                    <a:pt x="54" y="54"/>
                  </a:cubicBezTo>
                  <a:cubicBezTo>
                    <a:pt x="42" y="65"/>
                    <a:pt x="24" y="65"/>
                    <a:pt x="12" y="54"/>
                  </a:cubicBezTo>
                  <a:cubicBezTo>
                    <a:pt x="0" y="42"/>
                    <a:pt x="0" y="24"/>
                    <a:pt x="12" y="12"/>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7" name="Freeform 9"/>
            <p:cNvSpPr>
              <a:spLocks/>
            </p:cNvSpPr>
            <p:nvPr userDrawn="1"/>
          </p:nvSpPr>
          <p:spPr bwMode="auto">
            <a:xfrm>
              <a:off x="-95" y="566"/>
              <a:ext cx="1506" cy="102"/>
            </a:xfrm>
            <a:custGeom>
              <a:avLst/>
              <a:gdLst>
                <a:gd name="T0" fmla="*/ 40 w 4142"/>
                <a:gd name="T1" fmla="*/ 238 h 279"/>
                <a:gd name="T2" fmla="*/ 40 w 4142"/>
                <a:gd name="T3" fmla="*/ 238 h 279"/>
                <a:gd name="T4" fmla="*/ 0 w 4142"/>
                <a:gd name="T5" fmla="*/ 140 h 279"/>
                <a:gd name="T6" fmla="*/ 139 w 4142"/>
                <a:gd name="T7" fmla="*/ 0 h 279"/>
                <a:gd name="T8" fmla="*/ 4003 w 4142"/>
                <a:gd name="T9" fmla="*/ 0 h 279"/>
                <a:gd name="T10" fmla="*/ 4142 w 4142"/>
                <a:gd name="T11" fmla="*/ 140 h 279"/>
                <a:gd name="T12" fmla="*/ 4003 w 4142"/>
                <a:gd name="T13" fmla="*/ 279 h 279"/>
                <a:gd name="T14" fmla="*/ 139 w 4142"/>
                <a:gd name="T15" fmla="*/ 279 h 279"/>
                <a:gd name="T16" fmla="*/ 40 w 4142"/>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2" h="279">
                  <a:moveTo>
                    <a:pt x="40" y="238"/>
                  </a:moveTo>
                  <a:lnTo>
                    <a:pt x="40" y="238"/>
                  </a:lnTo>
                  <a:cubicBezTo>
                    <a:pt x="15" y="213"/>
                    <a:pt x="0" y="178"/>
                    <a:pt x="0" y="140"/>
                  </a:cubicBezTo>
                  <a:cubicBezTo>
                    <a:pt x="0" y="63"/>
                    <a:pt x="62" y="0"/>
                    <a:pt x="139" y="0"/>
                  </a:cubicBezTo>
                  <a:lnTo>
                    <a:pt x="4003" y="0"/>
                  </a:lnTo>
                  <a:cubicBezTo>
                    <a:pt x="4080" y="0"/>
                    <a:pt x="4142" y="63"/>
                    <a:pt x="4142" y="140"/>
                  </a:cubicBezTo>
                  <a:cubicBezTo>
                    <a:pt x="4142" y="217"/>
                    <a:pt x="4080" y="279"/>
                    <a:pt x="4003" y="279"/>
                  </a:cubicBezTo>
                  <a:lnTo>
                    <a:pt x="139" y="279"/>
                  </a:lnTo>
                  <a:cubicBezTo>
                    <a:pt x="100" y="279"/>
                    <a:pt x="66" y="264"/>
                    <a:pt x="40" y="238"/>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9" name="Freeform 10"/>
            <p:cNvSpPr>
              <a:spLocks/>
            </p:cNvSpPr>
            <p:nvPr userDrawn="1"/>
          </p:nvSpPr>
          <p:spPr bwMode="auto">
            <a:xfrm>
              <a:off x="1348" y="606"/>
              <a:ext cx="24" cy="23"/>
            </a:xfrm>
            <a:custGeom>
              <a:avLst/>
              <a:gdLst>
                <a:gd name="T0" fmla="*/ 54 w 65"/>
                <a:gd name="T1" fmla="*/ 54 h 65"/>
                <a:gd name="T2" fmla="*/ 54 w 65"/>
                <a:gd name="T3" fmla="*/ 54 h 65"/>
                <a:gd name="T4" fmla="*/ 12 w 65"/>
                <a:gd name="T5" fmla="*/ 54 h 65"/>
                <a:gd name="T6" fmla="*/ 12 w 65"/>
                <a:gd name="T7" fmla="*/ 12 h 65"/>
                <a:gd name="T8" fmla="*/ 54 w 65"/>
                <a:gd name="T9" fmla="*/ 12 h 65"/>
                <a:gd name="T10" fmla="*/ 54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54" y="54"/>
                  </a:moveTo>
                  <a:lnTo>
                    <a:pt x="54" y="54"/>
                  </a:lnTo>
                  <a:cubicBezTo>
                    <a:pt x="42" y="65"/>
                    <a:pt x="24" y="65"/>
                    <a:pt x="12" y="54"/>
                  </a:cubicBezTo>
                  <a:cubicBezTo>
                    <a:pt x="0" y="42"/>
                    <a:pt x="0" y="24"/>
                    <a:pt x="12" y="12"/>
                  </a:cubicBezTo>
                  <a:cubicBezTo>
                    <a:pt x="23" y="0"/>
                    <a:pt x="42" y="0"/>
                    <a:pt x="54" y="12"/>
                  </a:cubicBezTo>
                  <a:cubicBezTo>
                    <a:pt x="65" y="23"/>
                    <a:pt x="65" y="42"/>
                    <a:pt x="54"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grpSp>
        <p:nvGrpSpPr>
          <p:cNvPr id="22" name="Group 13"/>
          <p:cNvGrpSpPr>
            <a:grpSpLocks noChangeAspect="1"/>
          </p:cNvGrpSpPr>
          <p:nvPr/>
        </p:nvGrpSpPr>
        <p:grpSpPr bwMode="auto">
          <a:xfrm>
            <a:off x="-110067" y="2572711"/>
            <a:ext cx="3200400" cy="755651"/>
            <a:chOff x="-52" y="1282"/>
            <a:chExt cx="1512" cy="357"/>
          </a:xfrm>
        </p:grpSpPr>
        <p:sp>
          <p:nvSpPr>
            <p:cNvPr id="24" name="Freeform 14"/>
            <p:cNvSpPr>
              <a:spLocks/>
            </p:cNvSpPr>
            <p:nvPr userDrawn="1"/>
          </p:nvSpPr>
          <p:spPr bwMode="auto">
            <a:xfrm>
              <a:off x="1226" y="1404"/>
              <a:ext cx="234" cy="235"/>
            </a:xfrm>
            <a:custGeom>
              <a:avLst/>
              <a:gdLst>
                <a:gd name="T0" fmla="*/ 55 w 642"/>
                <a:gd name="T1" fmla="*/ 390 h 642"/>
                <a:gd name="T2" fmla="*/ 55 w 642"/>
                <a:gd name="T3" fmla="*/ 390 h 642"/>
                <a:gd name="T4" fmla="*/ 390 w 642"/>
                <a:gd name="T5" fmla="*/ 54 h 642"/>
                <a:gd name="T6" fmla="*/ 588 w 642"/>
                <a:gd name="T7" fmla="*/ 54 h 642"/>
                <a:gd name="T8" fmla="*/ 588 w 642"/>
                <a:gd name="T9" fmla="*/ 251 h 642"/>
                <a:gd name="T10" fmla="*/ 252 w 642"/>
                <a:gd name="T11" fmla="*/ 587 h 642"/>
                <a:gd name="T12" fmla="*/ 55 w 642"/>
                <a:gd name="T13" fmla="*/ 587 h 642"/>
                <a:gd name="T14" fmla="*/ 55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5" y="390"/>
                  </a:moveTo>
                  <a:lnTo>
                    <a:pt x="55" y="390"/>
                  </a:lnTo>
                  <a:lnTo>
                    <a:pt x="390" y="54"/>
                  </a:lnTo>
                  <a:cubicBezTo>
                    <a:pt x="445" y="0"/>
                    <a:pt x="533" y="0"/>
                    <a:pt x="588" y="54"/>
                  </a:cubicBezTo>
                  <a:cubicBezTo>
                    <a:pt x="642" y="109"/>
                    <a:pt x="642" y="197"/>
                    <a:pt x="588" y="251"/>
                  </a:cubicBezTo>
                  <a:lnTo>
                    <a:pt x="252" y="587"/>
                  </a:lnTo>
                  <a:cubicBezTo>
                    <a:pt x="197" y="642"/>
                    <a:pt x="109" y="642"/>
                    <a:pt x="55" y="587"/>
                  </a:cubicBezTo>
                  <a:cubicBezTo>
                    <a:pt x="0" y="533"/>
                    <a:pt x="0" y="444"/>
                    <a:pt x="55" y="390"/>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5" name="Freeform 15"/>
            <p:cNvSpPr>
              <a:spLocks/>
            </p:cNvSpPr>
            <p:nvPr userDrawn="1"/>
          </p:nvSpPr>
          <p:spPr bwMode="auto">
            <a:xfrm>
              <a:off x="1392" y="1448"/>
              <a:ext cx="24" cy="24"/>
            </a:xfrm>
            <a:custGeom>
              <a:avLst/>
              <a:gdLst>
                <a:gd name="T0" fmla="*/ 12 w 65"/>
                <a:gd name="T1" fmla="*/ 54 h 65"/>
                <a:gd name="T2" fmla="*/ 12 w 65"/>
                <a:gd name="T3" fmla="*/ 54 h 65"/>
                <a:gd name="T4" fmla="*/ 12 w 65"/>
                <a:gd name="T5" fmla="*/ 12 h 65"/>
                <a:gd name="T6" fmla="*/ 54 w 65"/>
                <a:gd name="T7" fmla="*/ 12 h 65"/>
                <a:gd name="T8" fmla="*/ 54 w 65"/>
                <a:gd name="T9" fmla="*/ 54 h 65"/>
                <a:gd name="T10" fmla="*/ 12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12" y="54"/>
                  </a:moveTo>
                  <a:lnTo>
                    <a:pt x="12" y="54"/>
                  </a:lnTo>
                  <a:cubicBezTo>
                    <a:pt x="0" y="42"/>
                    <a:pt x="0" y="24"/>
                    <a:pt x="12" y="12"/>
                  </a:cubicBezTo>
                  <a:cubicBezTo>
                    <a:pt x="23" y="0"/>
                    <a:pt x="42" y="0"/>
                    <a:pt x="54" y="12"/>
                  </a:cubicBezTo>
                  <a:cubicBezTo>
                    <a:pt x="65" y="23"/>
                    <a:pt x="65" y="42"/>
                    <a:pt x="54" y="54"/>
                  </a:cubicBezTo>
                  <a:cubicBezTo>
                    <a:pt x="42" y="65"/>
                    <a:pt x="24" y="65"/>
                    <a:pt x="12"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6" name="Freeform 16"/>
            <p:cNvSpPr>
              <a:spLocks/>
            </p:cNvSpPr>
            <p:nvPr userDrawn="1"/>
          </p:nvSpPr>
          <p:spPr bwMode="auto">
            <a:xfrm>
              <a:off x="1226" y="1282"/>
              <a:ext cx="234" cy="234"/>
            </a:xfrm>
            <a:custGeom>
              <a:avLst/>
              <a:gdLst>
                <a:gd name="T0" fmla="*/ 252 w 642"/>
                <a:gd name="T1" fmla="*/ 55 h 642"/>
                <a:gd name="T2" fmla="*/ 252 w 642"/>
                <a:gd name="T3" fmla="*/ 55 h 642"/>
                <a:gd name="T4" fmla="*/ 588 w 642"/>
                <a:gd name="T5" fmla="*/ 390 h 642"/>
                <a:gd name="T6" fmla="*/ 588 w 642"/>
                <a:gd name="T7" fmla="*/ 587 h 642"/>
                <a:gd name="T8" fmla="*/ 390 w 642"/>
                <a:gd name="T9" fmla="*/ 587 h 642"/>
                <a:gd name="T10" fmla="*/ 55 w 642"/>
                <a:gd name="T11" fmla="*/ 252 h 642"/>
                <a:gd name="T12" fmla="*/ 55 w 642"/>
                <a:gd name="T13" fmla="*/ 55 h 642"/>
                <a:gd name="T14" fmla="*/ 252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2" y="55"/>
                  </a:moveTo>
                  <a:lnTo>
                    <a:pt x="252" y="55"/>
                  </a:lnTo>
                  <a:lnTo>
                    <a:pt x="588" y="390"/>
                  </a:lnTo>
                  <a:cubicBezTo>
                    <a:pt x="642" y="445"/>
                    <a:pt x="642" y="533"/>
                    <a:pt x="588" y="587"/>
                  </a:cubicBezTo>
                  <a:cubicBezTo>
                    <a:pt x="533" y="642"/>
                    <a:pt x="445" y="642"/>
                    <a:pt x="390" y="587"/>
                  </a:cubicBezTo>
                  <a:lnTo>
                    <a:pt x="55" y="252"/>
                  </a:lnTo>
                  <a:cubicBezTo>
                    <a:pt x="0" y="197"/>
                    <a:pt x="0" y="109"/>
                    <a:pt x="55" y="55"/>
                  </a:cubicBezTo>
                  <a:cubicBezTo>
                    <a:pt x="109" y="0"/>
                    <a:pt x="197" y="0"/>
                    <a:pt x="252" y="55"/>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7" name="Freeform 17"/>
            <p:cNvSpPr>
              <a:spLocks/>
            </p:cNvSpPr>
            <p:nvPr userDrawn="1"/>
          </p:nvSpPr>
          <p:spPr bwMode="auto">
            <a:xfrm>
              <a:off x="1392" y="1448"/>
              <a:ext cx="24" cy="24"/>
            </a:xfrm>
            <a:custGeom>
              <a:avLst/>
              <a:gdLst>
                <a:gd name="T0" fmla="*/ 12 w 65"/>
                <a:gd name="T1" fmla="*/ 12 h 65"/>
                <a:gd name="T2" fmla="*/ 12 w 65"/>
                <a:gd name="T3" fmla="*/ 12 h 65"/>
                <a:gd name="T4" fmla="*/ 54 w 65"/>
                <a:gd name="T5" fmla="*/ 12 h 65"/>
                <a:gd name="T6" fmla="*/ 54 w 65"/>
                <a:gd name="T7" fmla="*/ 54 h 65"/>
                <a:gd name="T8" fmla="*/ 12 w 65"/>
                <a:gd name="T9" fmla="*/ 54 h 65"/>
                <a:gd name="T10" fmla="*/ 12 w 65"/>
                <a:gd name="T11" fmla="*/ 12 h 65"/>
              </a:gdLst>
              <a:ahLst/>
              <a:cxnLst>
                <a:cxn ang="0">
                  <a:pos x="T0" y="T1"/>
                </a:cxn>
                <a:cxn ang="0">
                  <a:pos x="T2" y="T3"/>
                </a:cxn>
                <a:cxn ang="0">
                  <a:pos x="T4" y="T5"/>
                </a:cxn>
                <a:cxn ang="0">
                  <a:pos x="T6" y="T7"/>
                </a:cxn>
                <a:cxn ang="0">
                  <a:pos x="T8" y="T9"/>
                </a:cxn>
                <a:cxn ang="0">
                  <a:pos x="T10" y="T11"/>
                </a:cxn>
              </a:cxnLst>
              <a:rect l="0" t="0" r="r" b="b"/>
              <a:pathLst>
                <a:path w="65" h="65">
                  <a:moveTo>
                    <a:pt x="12" y="12"/>
                  </a:moveTo>
                  <a:lnTo>
                    <a:pt x="12" y="12"/>
                  </a:lnTo>
                  <a:cubicBezTo>
                    <a:pt x="23" y="0"/>
                    <a:pt x="42" y="0"/>
                    <a:pt x="54" y="12"/>
                  </a:cubicBezTo>
                  <a:cubicBezTo>
                    <a:pt x="65" y="23"/>
                    <a:pt x="65" y="42"/>
                    <a:pt x="54" y="54"/>
                  </a:cubicBezTo>
                  <a:cubicBezTo>
                    <a:pt x="42" y="65"/>
                    <a:pt x="24" y="65"/>
                    <a:pt x="12" y="54"/>
                  </a:cubicBezTo>
                  <a:cubicBezTo>
                    <a:pt x="0" y="42"/>
                    <a:pt x="0" y="24"/>
                    <a:pt x="12" y="12"/>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8" name="Freeform 18"/>
            <p:cNvSpPr>
              <a:spLocks/>
            </p:cNvSpPr>
            <p:nvPr userDrawn="1"/>
          </p:nvSpPr>
          <p:spPr bwMode="auto">
            <a:xfrm>
              <a:off x="-52" y="1409"/>
              <a:ext cx="1506" cy="102"/>
            </a:xfrm>
            <a:custGeom>
              <a:avLst/>
              <a:gdLst>
                <a:gd name="T0" fmla="*/ 40 w 4142"/>
                <a:gd name="T1" fmla="*/ 238 h 279"/>
                <a:gd name="T2" fmla="*/ 40 w 4142"/>
                <a:gd name="T3" fmla="*/ 238 h 279"/>
                <a:gd name="T4" fmla="*/ 0 w 4142"/>
                <a:gd name="T5" fmla="*/ 140 h 279"/>
                <a:gd name="T6" fmla="*/ 139 w 4142"/>
                <a:gd name="T7" fmla="*/ 0 h 279"/>
                <a:gd name="T8" fmla="*/ 4003 w 4142"/>
                <a:gd name="T9" fmla="*/ 0 h 279"/>
                <a:gd name="T10" fmla="*/ 4142 w 4142"/>
                <a:gd name="T11" fmla="*/ 140 h 279"/>
                <a:gd name="T12" fmla="*/ 4003 w 4142"/>
                <a:gd name="T13" fmla="*/ 279 h 279"/>
                <a:gd name="T14" fmla="*/ 139 w 4142"/>
                <a:gd name="T15" fmla="*/ 279 h 279"/>
                <a:gd name="T16" fmla="*/ 40 w 4142"/>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2" h="279">
                  <a:moveTo>
                    <a:pt x="40" y="238"/>
                  </a:moveTo>
                  <a:lnTo>
                    <a:pt x="40" y="238"/>
                  </a:lnTo>
                  <a:cubicBezTo>
                    <a:pt x="15" y="213"/>
                    <a:pt x="0" y="178"/>
                    <a:pt x="0" y="140"/>
                  </a:cubicBezTo>
                  <a:cubicBezTo>
                    <a:pt x="0" y="63"/>
                    <a:pt x="62" y="0"/>
                    <a:pt x="139" y="0"/>
                  </a:cubicBezTo>
                  <a:lnTo>
                    <a:pt x="4003" y="0"/>
                  </a:lnTo>
                  <a:cubicBezTo>
                    <a:pt x="4080" y="0"/>
                    <a:pt x="4142" y="63"/>
                    <a:pt x="4142" y="140"/>
                  </a:cubicBezTo>
                  <a:cubicBezTo>
                    <a:pt x="4142" y="217"/>
                    <a:pt x="4080" y="279"/>
                    <a:pt x="4003" y="279"/>
                  </a:cubicBezTo>
                  <a:lnTo>
                    <a:pt x="139" y="279"/>
                  </a:lnTo>
                  <a:cubicBezTo>
                    <a:pt x="100" y="279"/>
                    <a:pt x="66" y="264"/>
                    <a:pt x="40" y="238"/>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9" name="Freeform 19"/>
            <p:cNvSpPr>
              <a:spLocks/>
            </p:cNvSpPr>
            <p:nvPr userDrawn="1"/>
          </p:nvSpPr>
          <p:spPr bwMode="auto">
            <a:xfrm>
              <a:off x="1392" y="1448"/>
              <a:ext cx="24" cy="24"/>
            </a:xfrm>
            <a:custGeom>
              <a:avLst/>
              <a:gdLst>
                <a:gd name="T0" fmla="*/ 54 w 65"/>
                <a:gd name="T1" fmla="*/ 54 h 65"/>
                <a:gd name="T2" fmla="*/ 54 w 65"/>
                <a:gd name="T3" fmla="*/ 54 h 65"/>
                <a:gd name="T4" fmla="*/ 12 w 65"/>
                <a:gd name="T5" fmla="*/ 54 h 65"/>
                <a:gd name="T6" fmla="*/ 12 w 65"/>
                <a:gd name="T7" fmla="*/ 12 h 65"/>
                <a:gd name="T8" fmla="*/ 54 w 65"/>
                <a:gd name="T9" fmla="*/ 12 h 65"/>
                <a:gd name="T10" fmla="*/ 54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54" y="54"/>
                  </a:moveTo>
                  <a:lnTo>
                    <a:pt x="54" y="54"/>
                  </a:lnTo>
                  <a:cubicBezTo>
                    <a:pt x="42" y="65"/>
                    <a:pt x="24" y="65"/>
                    <a:pt x="12" y="54"/>
                  </a:cubicBezTo>
                  <a:cubicBezTo>
                    <a:pt x="0" y="42"/>
                    <a:pt x="0" y="24"/>
                    <a:pt x="12" y="12"/>
                  </a:cubicBezTo>
                  <a:cubicBezTo>
                    <a:pt x="23" y="0"/>
                    <a:pt x="42" y="0"/>
                    <a:pt x="54" y="12"/>
                  </a:cubicBezTo>
                  <a:cubicBezTo>
                    <a:pt x="65" y="23"/>
                    <a:pt x="65" y="42"/>
                    <a:pt x="54"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grpSp>
        <p:nvGrpSpPr>
          <p:cNvPr id="30" name="Group 22"/>
          <p:cNvGrpSpPr>
            <a:grpSpLocks noChangeAspect="1"/>
          </p:cNvGrpSpPr>
          <p:nvPr/>
        </p:nvGrpSpPr>
        <p:grpSpPr bwMode="auto">
          <a:xfrm>
            <a:off x="-205317" y="4228931"/>
            <a:ext cx="3198284" cy="755651"/>
            <a:chOff x="-97" y="2047"/>
            <a:chExt cx="1511" cy="357"/>
          </a:xfrm>
        </p:grpSpPr>
        <p:sp>
          <p:nvSpPr>
            <p:cNvPr id="32" name="Freeform 23"/>
            <p:cNvSpPr>
              <a:spLocks/>
            </p:cNvSpPr>
            <p:nvPr userDrawn="1"/>
          </p:nvSpPr>
          <p:spPr bwMode="auto">
            <a:xfrm>
              <a:off x="1181" y="2169"/>
              <a:ext cx="233" cy="235"/>
            </a:xfrm>
            <a:custGeom>
              <a:avLst/>
              <a:gdLst>
                <a:gd name="T0" fmla="*/ 54 w 642"/>
                <a:gd name="T1" fmla="*/ 390 h 642"/>
                <a:gd name="T2" fmla="*/ 54 w 642"/>
                <a:gd name="T3" fmla="*/ 390 h 642"/>
                <a:gd name="T4" fmla="*/ 390 w 642"/>
                <a:gd name="T5" fmla="*/ 55 h 642"/>
                <a:gd name="T6" fmla="*/ 587 w 642"/>
                <a:gd name="T7" fmla="*/ 55 h 642"/>
                <a:gd name="T8" fmla="*/ 587 w 642"/>
                <a:gd name="T9" fmla="*/ 252 h 642"/>
                <a:gd name="T10" fmla="*/ 251 w 642"/>
                <a:gd name="T11" fmla="*/ 588 h 642"/>
                <a:gd name="T12" fmla="*/ 54 w 642"/>
                <a:gd name="T13" fmla="*/ 588 h 642"/>
                <a:gd name="T14" fmla="*/ 54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4" y="390"/>
                  </a:moveTo>
                  <a:lnTo>
                    <a:pt x="54" y="390"/>
                  </a:lnTo>
                  <a:lnTo>
                    <a:pt x="390" y="55"/>
                  </a:lnTo>
                  <a:cubicBezTo>
                    <a:pt x="444" y="0"/>
                    <a:pt x="533" y="0"/>
                    <a:pt x="587" y="55"/>
                  </a:cubicBezTo>
                  <a:cubicBezTo>
                    <a:pt x="642" y="109"/>
                    <a:pt x="642" y="197"/>
                    <a:pt x="587" y="252"/>
                  </a:cubicBezTo>
                  <a:lnTo>
                    <a:pt x="251" y="588"/>
                  </a:lnTo>
                  <a:cubicBezTo>
                    <a:pt x="197" y="642"/>
                    <a:pt x="109" y="642"/>
                    <a:pt x="54" y="588"/>
                  </a:cubicBezTo>
                  <a:cubicBezTo>
                    <a:pt x="0" y="533"/>
                    <a:pt x="0" y="445"/>
                    <a:pt x="54" y="390"/>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3" name="Freeform 24"/>
            <p:cNvSpPr>
              <a:spLocks/>
            </p:cNvSpPr>
            <p:nvPr userDrawn="1"/>
          </p:nvSpPr>
          <p:spPr bwMode="auto">
            <a:xfrm>
              <a:off x="1347" y="2213"/>
              <a:ext cx="23" cy="24"/>
            </a:xfrm>
            <a:custGeom>
              <a:avLst/>
              <a:gdLst>
                <a:gd name="T0" fmla="*/ 12 w 65"/>
                <a:gd name="T1" fmla="*/ 53 h 65"/>
                <a:gd name="T2" fmla="*/ 12 w 65"/>
                <a:gd name="T3" fmla="*/ 53 h 65"/>
                <a:gd name="T4" fmla="*/ 12 w 65"/>
                <a:gd name="T5" fmla="*/ 11 h 65"/>
                <a:gd name="T6" fmla="*/ 54 w 65"/>
                <a:gd name="T7" fmla="*/ 11 h 65"/>
                <a:gd name="T8" fmla="*/ 54 w 65"/>
                <a:gd name="T9" fmla="*/ 53 h 65"/>
                <a:gd name="T10" fmla="*/ 12 w 65"/>
                <a:gd name="T11" fmla="*/ 53 h 65"/>
              </a:gdLst>
              <a:ahLst/>
              <a:cxnLst>
                <a:cxn ang="0">
                  <a:pos x="T0" y="T1"/>
                </a:cxn>
                <a:cxn ang="0">
                  <a:pos x="T2" y="T3"/>
                </a:cxn>
                <a:cxn ang="0">
                  <a:pos x="T4" y="T5"/>
                </a:cxn>
                <a:cxn ang="0">
                  <a:pos x="T6" y="T7"/>
                </a:cxn>
                <a:cxn ang="0">
                  <a:pos x="T8" y="T9"/>
                </a:cxn>
                <a:cxn ang="0">
                  <a:pos x="T10" y="T11"/>
                </a:cxn>
              </a:cxnLst>
              <a:rect l="0" t="0" r="r" b="b"/>
              <a:pathLst>
                <a:path w="65" h="65">
                  <a:moveTo>
                    <a:pt x="12" y="53"/>
                  </a:moveTo>
                  <a:lnTo>
                    <a:pt x="12" y="53"/>
                  </a:lnTo>
                  <a:cubicBezTo>
                    <a:pt x="0" y="42"/>
                    <a:pt x="0" y="23"/>
                    <a:pt x="12" y="11"/>
                  </a:cubicBezTo>
                  <a:cubicBezTo>
                    <a:pt x="23" y="0"/>
                    <a:pt x="42" y="0"/>
                    <a:pt x="54" y="11"/>
                  </a:cubicBezTo>
                  <a:cubicBezTo>
                    <a:pt x="65" y="23"/>
                    <a:pt x="65" y="41"/>
                    <a:pt x="54" y="53"/>
                  </a:cubicBezTo>
                  <a:cubicBezTo>
                    <a:pt x="42" y="65"/>
                    <a:pt x="23" y="65"/>
                    <a:pt x="12" y="5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4" name="Freeform 25"/>
            <p:cNvSpPr>
              <a:spLocks/>
            </p:cNvSpPr>
            <p:nvPr userDrawn="1"/>
          </p:nvSpPr>
          <p:spPr bwMode="auto">
            <a:xfrm>
              <a:off x="1181" y="2047"/>
              <a:ext cx="233" cy="234"/>
            </a:xfrm>
            <a:custGeom>
              <a:avLst/>
              <a:gdLst>
                <a:gd name="T0" fmla="*/ 251 w 642"/>
                <a:gd name="T1" fmla="*/ 55 h 642"/>
                <a:gd name="T2" fmla="*/ 251 w 642"/>
                <a:gd name="T3" fmla="*/ 55 h 642"/>
                <a:gd name="T4" fmla="*/ 587 w 642"/>
                <a:gd name="T5" fmla="*/ 391 h 642"/>
                <a:gd name="T6" fmla="*/ 587 w 642"/>
                <a:gd name="T7" fmla="*/ 588 h 642"/>
                <a:gd name="T8" fmla="*/ 390 w 642"/>
                <a:gd name="T9" fmla="*/ 588 h 642"/>
                <a:gd name="T10" fmla="*/ 54 w 642"/>
                <a:gd name="T11" fmla="*/ 252 h 642"/>
                <a:gd name="T12" fmla="*/ 54 w 642"/>
                <a:gd name="T13" fmla="*/ 55 h 642"/>
                <a:gd name="T14" fmla="*/ 251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1" y="55"/>
                  </a:moveTo>
                  <a:lnTo>
                    <a:pt x="251" y="55"/>
                  </a:lnTo>
                  <a:lnTo>
                    <a:pt x="587" y="391"/>
                  </a:lnTo>
                  <a:cubicBezTo>
                    <a:pt x="642" y="445"/>
                    <a:pt x="642" y="533"/>
                    <a:pt x="587" y="588"/>
                  </a:cubicBezTo>
                  <a:cubicBezTo>
                    <a:pt x="533" y="642"/>
                    <a:pt x="444" y="642"/>
                    <a:pt x="390" y="588"/>
                  </a:cubicBezTo>
                  <a:lnTo>
                    <a:pt x="54" y="252"/>
                  </a:lnTo>
                  <a:cubicBezTo>
                    <a:pt x="0" y="198"/>
                    <a:pt x="0" y="109"/>
                    <a:pt x="54" y="55"/>
                  </a:cubicBezTo>
                  <a:cubicBezTo>
                    <a:pt x="109" y="0"/>
                    <a:pt x="197" y="0"/>
                    <a:pt x="251" y="55"/>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5" name="Freeform 26"/>
            <p:cNvSpPr>
              <a:spLocks/>
            </p:cNvSpPr>
            <p:nvPr userDrawn="1"/>
          </p:nvSpPr>
          <p:spPr bwMode="auto">
            <a:xfrm>
              <a:off x="1347" y="2213"/>
              <a:ext cx="23" cy="24"/>
            </a:xfrm>
            <a:custGeom>
              <a:avLst/>
              <a:gdLst>
                <a:gd name="T0" fmla="*/ 12 w 65"/>
                <a:gd name="T1" fmla="*/ 11 h 65"/>
                <a:gd name="T2" fmla="*/ 12 w 65"/>
                <a:gd name="T3" fmla="*/ 11 h 65"/>
                <a:gd name="T4" fmla="*/ 54 w 65"/>
                <a:gd name="T5" fmla="*/ 11 h 65"/>
                <a:gd name="T6" fmla="*/ 54 w 65"/>
                <a:gd name="T7" fmla="*/ 53 h 65"/>
                <a:gd name="T8" fmla="*/ 12 w 65"/>
                <a:gd name="T9" fmla="*/ 53 h 65"/>
                <a:gd name="T10" fmla="*/ 12 w 65"/>
                <a:gd name="T11" fmla="*/ 11 h 65"/>
              </a:gdLst>
              <a:ahLst/>
              <a:cxnLst>
                <a:cxn ang="0">
                  <a:pos x="T0" y="T1"/>
                </a:cxn>
                <a:cxn ang="0">
                  <a:pos x="T2" y="T3"/>
                </a:cxn>
                <a:cxn ang="0">
                  <a:pos x="T4" y="T5"/>
                </a:cxn>
                <a:cxn ang="0">
                  <a:pos x="T6" y="T7"/>
                </a:cxn>
                <a:cxn ang="0">
                  <a:pos x="T8" y="T9"/>
                </a:cxn>
                <a:cxn ang="0">
                  <a:pos x="T10" y="T11"/>
                </a:cxn>
              </a:cxnLst>
              <a:rect l="0" t="0" r="r" b="b"/>
              <a:pathLst>
                <a:path w="65" h="65">
                  <a:moveTo>
                    <a:pt x="12" y="11"/>
                  </a:moveTo>
                  <a:lnTo>
                    <a:pt x="12" y="11"/>
                  </a:lnTo>
                  <a:cubicBezTo>
                    <a:pt x="23" y="0"/>
                    <a:pt x="42" y="0"/>
                    <a:pt x="54" y="11"/>
                  </a:cubicBezTo>
                  <a:cubicBezTo>
                    <a:pt x="65" y="23"/>
                    <a:pt x="65" y="41"/>
                    <a:pt x="54" y="53"/>
                  </a:cubicBezTo>
                  <a:cubicBezTo>
                    <a:pt x="42" y="65"/>
                    <a:pt x="23" y="65"/>
                    <a:pt x="12" y="53"/>
                  </a:cubicBezTo>
                  <a:cubicBezTo>
                    <a:pt x="0" y="42"/>
                    <a:pt x="0" y="23"/>
                    <a:pt x="12" y="11"/>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6" name="Freeform 27"/>
            <p:cNvSpPr>
              <a:spLocks/>
            </p:cNvSpPr>
            <p:nvPr userDrawn="1"/>
          </p:nvSpPr>
          <p:spPr bwMode="auto">
            <a:xfrm>
              <a:off x="-97" y="2174"/>
              <a:ext cx="1506" cy="102"/>
            </a:xfrm>
            <a:custGeom>
              <a:avLst/>
              <a:gdLst>
                <a:gd name="T0" fmla="*/ 41 w 4143"/>
                <a:gd name="T1" fmla="*/ 238 h 279"/>
                <a:gd name="T2" fmla="*/ 41 w 4143"/>
                <a:gd name="T3" fmla="*/ 238 h 279"/>
                <a:gd name="T4" fmla="*/ 0 w 4143"/>
                <a:gd name="T5" fmla="*/ 139 h 279"/>
                <a:gd name="T6" fmla="*/ 140 w 4143"/>
                <a:gd name="T7" fmla="*/ 0 h 279"/>
                <a:gd name="T8" fmla="*/ 4004 w 4143"/>
                <a:gd name="T9" fmla="*/ 0 h 279"/>
                <a:gd name="T10" fmla="*/ 4143 w 4143"/>
                <a:gd name="T11" fmla="*/ 139 h 279"/>
                <a:gd name="T12" fmla="*/ 4004 w 4143"/>
                <a:gd name="T13" fmla="*/ 279 h 279"/>
                <a:gd name="T14" fmla="*/ 140 w 4143"/>
                <a:gd name="T15" fmla="*/ 279 h 279"/>
                <a:gd name="T16" fmla="*/ 41 w 4143"/>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3" h="279">
                  <a:moveTo>
                    <a:pt x="41" y="238"/>
                  </a:moveTo>
                  <a:lnTo>
                    <a:pt x="41" y="238"/>
                  </a:lnTo>
                  <a:cubicBezTo>
                    <a:pt x="16" y="213"/>
                    <a:pt x="0" y="178"/>
                    <a:pt x="0" y="139"/>
                  </a:cubicBezTo>
                  <a:cubicBezTo>
                    <a:pt x="0" y="62"/>
                    <a:pt x="63" y="0"/>
                    <a:pt x="140" y="0"/>
                  </a:cubicBezTo>
                  <a:lnTo>
                    <a:pt x="4004" y="0"/>
                  </a:lnTo>
                  <a:cubicBezTo>
                    <a:pt x="4081" y="0"/>
                    <a:pt x="4143" y="62"/>
                    <a:pt x="4143" y="139"/>
                  </a:cubicBezTo>
                  <a:cubicBezTo>
                    <a:pt x="4143" y="216"/>
                    <a:pt x="4081" y="279"/>
                    <a:pt x="4004" y="279"/>
                  </a:cubicBezTo>
                  <a:lnTo>
                    <a:pt x="140" y="279"/>
                  </a:lnTo>
                  <a:cubicBezTo>
                    <a:pt x="101" y="279"/>
                    <a:pt x="66" y="263"/>
                    <a:pt x="41" y="238"/>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7" name="Freeform 28"/>
            <p:cNvSpPr>
              <a:spLocks/>
            </p:cNvSpPr>
            <p:nvPr userDrawn="1"/>
          </p:nvSpPr>
          <p:spPr bwMode="auto">
            <a:xfrm>
              <a:off x="1347" y="2213"/>
              <a:ext cx="23" cy="24"/>
            </a:xfrm>
            <a:custGeom>
              <a:avLst/>
              <a:gdLst>
                <a:gd name="T0" fmla="*/ 54 w 65"/>
                <a:gd name="T1" fmla="*/ 53 h 65"/>
                <a:gd name="T2" fmla="*/ 54 w 65"/>
                <a:gd name="T3" fmla="*/ 53 h 65"/>
                <a:gd name="T4" fmla="*/ 12 w 65"/>
                <a:gd name="T5" fmla="*/ 53 h 65"/>
                <a:gd name="T6" fmla="*/ 12 w 65"/>
                <a:gd name="T7" fmla="*/ 11 h 65"/>
                <a:gd name="T8" fmla="*/ 53 w 65"/>
                <a:gd name="T9" fmla="*/ 11 h 65"/>
                <a:gd name="T10" fmla="*/ 54 w 65"/>
                <a:gd name="T11" fmla="*/ 53 h 65"/>
              </a:gdLst>
              <a:ahLst/>
              <a:cxnLst>
                <a:cxn ang="0">
                  <a:pos x="T0" y="T1"/>
                </a:cxn>
                <a:cxn ang="0">
                  <a:pos x="T2" y="T3"/>
                </a:cxn>
                <a:cxn ang="0">
                  <a:pos x="T4" y="T5"/>
                </a:cxn>
                <a:cxn ang="0">
                  <a:pos x="T6" y="T7"/>
                </a:cxn>
                <a:cxn ang="0">
                  <a:pos x="T8" y="T9"/>
                </a:cxn>
                <a:cxn ang="0">
                  <a:pos x="T10" y="T11"/>
                </a:cxn>
              </a:cxnLst>
              <a:rect l="0" t="0" r="r" b="b"/>
              <a:pathLst>
                <a:path w="65" h="65">
                  <a:moveTo>
                    <a:pt x="54" y="53"/>
                  </a:moveTo>
                  <a:lnTo>
                    <a:pt x="54" y="53"/>
                  </a:lnTo>
                  <a:cubicBezTo>
                    <a:pt x="42" y="65"/>
                    <a:pt x="23" y="65"/>
                    <a:pt x="12" y="53"/>
                  </a:cubicBezTo>
                  <a:cubicBezTo>
                    <a:pt x="0" y="42"/>
                    <a:pt x="0" y="23"/>
                    <a:pt x="12" y="11"/>
                  </a:cubicBezTo>
                  <a:cubicBezTo>
                    <a:pt x="23" y="0"/>
                    <a:pt x="42" y="0"/>
                    <a:pt x="53" y="11"/>
                  </a:cubicBezTo>
                  <a:cubicBezTo>
                    <a:pt x="65" y="23"/>
                    <a:pt x="65" y="41"/>
                    <a:pt x="54" y="5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sp>
        <p:nvSpPr>
          <p:cNvPr id="39" name="Platshållare för text 38"/>
          <p:cNvSpPr>
            <a:spLocks noGrp="1"/>
          </p:cNvSpPr>
          <p:nvPr>
            <p:ph type="body" sz="quarter" idx="22" hasCustomPrompt="1"/>
          </p:nvPr>
        </p:nvSpPr>
        <p:spPr>
          <a:xfrm>
            <a:off x="3282212" y="1459039"/>
            <a:ext cx="5760000" cy="864000"/>
          </a:xfrm>
        </p:spPr>
        <p:txBody>
          <a:bodyPr/>
          <a:lstStyle>
            <a:lvl1pPr>
              <a:defRPr/>
            </a:lvl1pPr>
          </a:lstStyle>
          <a:p>
            <a:pPr lvl="0"/>
            <a:r>
              <a:rPr lang="sv-SE" dirty="0"/>
              <a:t>Punktlista eller brödtext</a:t>
            </a:r>
          </a:p>
        </p:txBody>
      </p:sp>
      <p:sp>
        <p:nvSpPr>
          <p:cNvPr id="41" name="Platshållare för text 40"/>
          <p:cNvSpPr>
            <a:spLocks noGrp="1"/>
          </p:cNvSpPr>
          <p:nvPr>
            <p:ph type="body" sz="quarter" idx="23" hasCustomPrompt="1"/>
          </p:nvPr>
        </p:nvSpPr>
        <p:spPr>
          <a:xfrm>
            <a:off x="3282213" y="3207997"/>
            <a:ext cx="5760000" cy="864000"/>
          </a:xfrm>
        </p:spPr>
        <p:txBody>
          <a:bodyPr/>
          <a:lstStyle>
            <a:lvl1pPr>
              <a:defRPr/>
            </a:lvl1pPr>
          </a:lstStyle>
          <a:p>
            <a:pPr lvl="0"/>
            <a:r>
              <a:rPr lang="sv-SE" dirty="0"/>
              <a:t>Punktlista eller brödtext</a:t>
            </a:r>
          </a:p>
        </p:txBody>
      </p:sp>
      <p:sp>
        <p:nvSpPr>
          <p:cNvPr id="43" name="Platshållare för text 42"/>
          <p:cNvSpPr>
            <a:spLocks noGrp="1"/>
          </p:cNvSpPr>
          <p:nvPr>
            <p:ph type="body" sz="quarter" idx="24" hasCustomPrompt="1"/>
          </p:nvPr>
        </p:nvSpPr>
        <p:spPr>
          <a:xfrm>
            <a:off x="3282213" y="4862893"/>
            <a:ext cx="5760000" cy="864000"/>
          </a:xfrm>
        </p:spPr>
        <p:txBody>
          <a:bodyPr/>
          <a:lstStyle>
            <a:lvl1pPr>
              <a:defRPr/>
            </a:lvl1pPr>
          </a:lstStyle>
          <a:p>
            <a:pPr lvl="0"/>
            <a:r>
              <a:rPr lang="sv-SE" dirty="0"/>
              <a:t>Punktlista eller brödtext</a:t>
            </a:r>
          </a:p>
        </p:txBody>
      </p:sp>
      <p:sp>
        <p:nvSpPr>
          <p:cNvPr id="3" name="Platshållare för datum 2"/>
          <p:cNvSpPr>
            <a:spLocks noGrp="1"/>
          </p:cNvSpPr>
          <p:nvPr>
            <p:ph type="dt" sz="half" idx="25"/>
          </p:nvPr>
        </p:nvSpPr>
        <p:spPr/>
        <p:txBody>
          <a:bodyPr/>
          <a:lstStyle/>
          <a:p>
            <a:fld id="{5B0CADB0-D930-4EAF-8138-FEF0ED7EFD2B}" type="datetimeFigureOut">
              <a:rPr lang="sv-SE" smtClean="0"/>
              <a:t>2018-06-13</a:t>
            </a:fld>
            <a:endParaRPr lang="sv-SE"/>
          </a:p>
        </p:txBody>
      </p:sp>
      <p:sp>
        <p:nvSpPr>
          <p:cNvPr id="4" name="Platshållare för sidfot 3"/>
          <p:cNvSpPr>
            <a:spLocks noGrp="1"/>
          </p:cNvSpPr>
          <p:nvPr>
            <p:ph type="ftr" sz="quarter" idx="26"/>
          </p:nvPr>
        </p:nvSpPr>
        <p:spPr/>
        <p:txBody>
          <a:bodyPr/>
          <a:lstStyle/>
          <a:p>
            <a:endParaRPr lang="sv-SE"/>
          </a:p>
        </p:txBody>
      </p:sp>
      <p:sp>
        <p:nvSpPr>
          <p:cNvPr id="6" name="Platshållare för bildnummer 5"/>
          <p:cNvSpPr>
            <a:spLocks noGrp="1"/>
          </p:cNvSpPr>
          <p:nvPr>
            <p:ph type="sldNum" sz="quarter" idx="27"/>
          </p:nvPr>
        </p:nvSpPr>
        <p:spPr/>
        <p:txBody>
          <a:bodyPr/>
          <a:lstStyle/>
          <a:p>
            <a:fld id="{379996A0-856E-4291-9A5A-5F33141381EF}" type="slidenum">
              <a:rPr lang="sv-SE" smtClean="0"/>
              <a:t>‹#›</a:t>
            </a:fld>
            <a:endParaRPr lang="sv-SE"/>
          </a:p>
        </p:txBody>
      </p:sp>
      <p:grpSp>
        <p:nvGrpSpPr>
          <p:cNvPr id="38" name="Group 4"/>
          <p:cNvGrpSpPr>
            <a:grpSpLocks noChangeAspect="1"/>
          </p:cNvGrpSpPr>
          <p:nvPr/>
        </p:nvGrpSpPr>
        <p:grpSpPr bwMode="auto">
          <a:xfrm>
            <a:off x="-201083" y="825331"/>
            <a:ext cx="3198284" cy="755651"/>
            <a:chOff x="-95" y="439"/>
            <a:chExt cx="1511" cy="357"/>
          </a:xfrm>
        </p:grpSpPr>
        <p:sp>
          <p:nvSpPr>
            <p:cNvPr id="40" name="Freeform 5"/>
            <p:cNvSpPr>
              <a:spLocks/>
            </p:cNvSpPr>
            <p:nvPr userDrawn="1"/>
          </p:nvSpPr>
          <p:spPr bwMode="auto">
            <a:xfrm>
              <a:off x="1182" y="562"/>
              <a:ext cx="234" cy="234"/>
            </a:xfrm>
            <a:custGeom>
              <a:avLst/>
              <a:gdLst>
                <a:gd name="T0" fmla="*/ 55 w 642"/>
                <a:gd name="T1" fmla="*/ 390 h 642"/>
                <a:gd name="T2" fmla="*/ 55 w 642"/>
                <a:gd name="T3" fmla="*/ 390 h 642"/>
                <a:gd name="T4" fmla="*/ 390 w 642"/>
                <a:gd name="T5" fmla="*/ 54 h 642"/>
                <a:gd name="T6" fmla="*/ 588 w 642"/>
                <a:gd name="T7" fmla="*/ 54 h 642"/>
                <a:gd name="T8" fmla="*/ 588 w 642"/>
                <a:gd name="T9" fmla="*/ 251 h 642"/>
                <a:gd name="T10" fmla="*/ 252 w 642"/>
                <a:gd name="T11" fmla="*/ 587 h 642"/>
                <a:gd name="T12" fmla="*/ 55 w 642"/>
                <a:gd name="T13" fmla="*/ 587 h 642"/>
                <a:gd name="T14" fmla="*/ 55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5" y="390"/>
                  </a:moveTo>
                  <a:lnTo>
                    <a:pt x="55" y="390"/>
                  </a:lnTo>
                  <a:lnTo>
                    <a:pt x="390" y="54"/>
                  </a:lnTo>
                  <a:cubicBezTo>
                    <a:pt x="445" y="0"/>
                    <a:pt x="533" y="0"/>
                    <a:pt x="588" y="54"/>
                  </a:cubicBezTo>
                  <a:cubicBezTo>
                    <a:pt x="642" y="109"/>
                    <a:pt x="642" y="197"/>
                    <a:pt x="588" y="251"/>
                  </a:cubicBezTo>
                  <a:lnTo>
                    <a:pt x="252" y="587"/>
                  </a:lnTo>
                  <a:cubicBezTo>
                    <a:pt x="197" y="642"/>
                    <a:pt x="109" y="642"/>
                    <a:pt x="55" y="587"/>
                  </a:cubicBezTo>
                  <a:cubicBezTo>
                    <a:pt x="0" y="533"/>
                    <a:pt x="0" y="444"/>
                    <a:pt x="55" y="390"/>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2" name="Freeform 6"/>
            <p:cNvSpPr>
              <a:spLocks/>
            </p:cNvSpPr>
            <p:nvPr userDrawn="1"/>
          </p:nvSpPr>
          <p:spPr bwMode="auto">
            <a:xfrm>
              <a:off x="1348" y="606"/>
              <a:ext cx="24" cy="23"/>
            </a:xfrm>
            <a:custGeom>
              <a:avLst/>
              <a:gdLst>
                <a:gd name="T0" fmla="*/ 12 w 65"/>
                <a:gd name="T1" fmla="*/ 54 h 65"/>
                <a:gd name="T2" fmla="*/ 12 w 65"/>
                <a:gd name="T3" fmla="*/ 54 h 65"/>
                <a:gd name="T4" fmla="*/ 12 w 65"/>
                <a:gd name="T5" fmla="*/ 12 h 65"/>
                <a:gd name="T6" fmla="*/ 54 w 65"/>
                <a:gd name="T7" fmla="*/ 12 h 65"/>
                <a:gd name="T8" fmla="*/ 54 w 65"/>
                <a:gd name="T9" fmla="*/ 54 h 65"/>
                <a:gd name="T10" fmla="*/ 12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12" y="54"/>
                  </a:moveTo>
                  <a:lnTo>
                    <a:pt x="12" y="54"/>
                  </a:lnTo>
                  <a:cubicBezTo>
                    <a:pt x="0" y="42"/>
                    <a:pt x="0" y="24"/>
                    <a:pt x="12" y="12"/>
                  </a:cubicBezTo>
                  <a:cubicBezTo>
                    <a:pt x="23" y="0"/>
                    <a:pt x="42" y="0"/>
                    <a:pt x="54" y="12"/>
                  </a:cubicBezTo>
                  <a:cubicBezTo>
                    <a:pt x="65" y="23"/>
                    <a:pt x="65" y="42"/>
                    <a:pt x="54" y="54"/>
                  </a:cubicBezTo>
                  <a:cubicBezTo>
                    <a:pt x="42" y="65"/>
                    <a:pt x="24" y="65"/>
                    <a:pt x="12"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4" name="Freeform 7"/>
            <p:cNvSpPr>
              <a:spLocks/>
            </p:cNvSpPr>
            <p:nvPr userDrawn="1"/>
          </p:nvSpPr>
          <p:spPr bwMode="auto">
            <a:xfrm>
              <a:off x="1182" y="439"/>
              <a:ext cx="234" cy="235"/>
            </a:xfrm>
            <a:custGeom>
              <a:avLst/>
              <a:gdLst>
                <a:gd name="T0" fmla="*/ 252 w 642"/>
                <a:gd name="T1" fmla="*/ 55 h 642"/>
                <a:gd name="T2" fmla="*/ 252 w 642"/>
                <a:gd name="T3" fmla="*/ 55 h 642"/>
                <a:gd name="T4" fmla="*/ 588 w 642"/>
                <a:gd name="T5" fmla="*/ 390 h 642"/>
                <a:gd name="T6" fmla="*/ 588 w 642"/>
                <a:gd name="T7" fmla="*/ 587 h 642"/>
                <a:gd name="T8" fmla="*/ 390 w 642"/>
                <a:gd name="T9" fmla="*/ 587 h 642"/>
                <a:gd name="T10" fmla="*/ 55 w 642"/>
                <a:gd name="T11" fmla="*/ 252 h 642"/>
                <a:gd name="T12" fmla="*/ 55 w 642"/>
                <a:gd name="T13" fmla="*/ 55 h 642"/>
                <a:gd name="T14" fmla="*/ 252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2" y="55"/>
                  </a:moveTo>
                  <a:lnTo>
                    <a:pt x="252" y="55"/>
                  </a:lnTo>
                  <a:lnTo>
                    <a:pt x="588" y="390"/>
                  </a:lnTo>
                  <a:cubicBezTo>
                    <a:pt x="642" y="445"/>
                    <a:pt x="642" y="533"/>
                    <a:pt x="588" y="587"/>
                  </a:cubicBezTo>
                  <a:cubicBezTo>
                    <a:pt x="533" y="642"/>
                    <a:pt x="445" y="642"/>
                    <a:pt x="390" y="587"/>
                  </a:cubicBezTo>
                  <a:lnTo>
                    <a:pt x="55" y="252"/>
                  </a:lnTo>
                  <a:cubicBezTo>
                    <a:pt x="0" y="197"/>
                    <a:pt x="0" y="109"/>
                    <a:pt x="55" y="55"/>
                  </a:cubicBezTo>
                  <a:cubicBezTo>
                    <a:pt x="109" y="0"/>
                    <a:pt x="197" y="0"/>
                    <a:pt x="252" y="55"/>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5" name="Freeform 8"/>
            <p:cNvSpPr>
              <a:spLocks/>
            </p:cNvSpPr>
            <p:nvPr userDrawn="1"/>
          </p:nvSpPr>
          <p:spPr bwMode="auto">
            <a:xfrm>
              <a:off x="1348" y="606"/>
              <a:ext cx="24" cy="23"/>
            </a:xfrm>
            <a:custGeom>
              <a:avLst/>
              <a:gdLst>
                <a:gd name="T0" fmla="*/ 12 w 65"/>
                <a:gd name="T1" fmla="*/ 12 h 65"/>
                <a:gd name="T2" fmla="*/ 12 w 65"/>
                <a:gd name="T3" fmla="*/ 12 h 65"/>
                <a:gd name="T4" fmla="*/ 54 w 65"/>
                <a:gd name="T5" fmla="*/ 12 h 65"/>
                <a:gd name="T6" fmla="*/ 54 w 65"/>
                <a:gd name="T7" fmla="*/ 54 h 65"/>
                <a:gd name="T8" fmla="*/ 12 w 65"/>
                <a:gd name="T9" fmla="*/ 54 h 65"/>
                <a:gd name="T10" fmla="*/ 12 w 65"/>
                <a:gd name="T11" fmla="*/ 12 h 65"/>
              </a:gdLst>
              <a:ahLst/>
              <a:cxnLst>
                <a:cxn ang="0">
                  <a:pos x="T0" y="T1"/>
                </a:cxn>
                <a:cxn ang="0">
                  <a:pos x="T2" y="T3"/>
                </a:cxn>
                <a:cxn ang="0">
                  <a:pos x="T4" y="T5"/>
                </a:cxn>
                <a:cxn ang="0">
                  <a:pos x="T6" y="T7"/>
                </a:cxn>
                <a:cxn ang="0">
                  <a:pos x="T8" y="T9"/>
                </a:cxn>
                <a:cxn ang="0">
                  <a:pos x="T10" y="T11"/>
                </a:cxn>
              </a:cxnLst>
              <a:rect l="0" t="0" r="r" b="b"/>
              <a:pathLst>
                <a:path w="65" h="65">
                  <a:moveTo>
                    <a:pt x="12" y="12"/>
                  </a:moveTo>
                  <a:lnTo>
                    <a:pt x="12" y="12"/>
                  </a:lnTo>
                  <a:cubicBezTo>
                    <a:pt x="23" y="0"/>
                    <a:pt x="42" y="0"/>
                    <a:pt x="54" y="12"/>
                  </a:cubicBezTo>
                  <a:cubicBezTo>
                    <a:pt x="65" y="23"/>
                    <a:pt x="65" y="42"/>
                    <a:pt x="54" y="54"/>
                  </a:cubicBezTo>
                  <a:cubicBezTo>
                    <a:pt x="42" y="65"/>
                    <a:pt x="24" y="65"/>
                    <a:pt x="12" y="54"/>
                  </a:cubicBezTo>
                  <a:cubicBezTo>
                    <a:pt x="0" y="42"/>
                    <a:pt x="0" y="24"/>
                    <a:pt x="12" y="12"/>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6" name="Freeform 9"/>
            <p:cNvSpPr>
              <a:spLocks/>
            </p:cNvSpPr>
            <p:nvPr userDrawn="1"/>
          </p:nvSpPr>
          <p:spPr bwMode="auto">
            <a:xfrm>
              <a:off x="-95" y="566"/>
              <a:ext cx="1506" cy="102"/>
            </a:xfrm>
            <a:custGeom>
              <a:avLst/>
              <a:gdLst>
                <a:gd name="T0" fmla="*/ 40 w 4142"/>
                <a:gd name="T1" fmla="*/ 238 h 279"/>
                <a:gd name="T2" fmla="*/ 40 w 4142"/>
                <a:gd name="T3" fmla="*/ 238 h 279"/>
                <a:gd name="T4" fmla="*/ 0 w 4142"/>
                <a:gd name="T5" fmla="*/ 140 h 279"/>
                <a:gd name="T6" fmla="*/ 139 w 4142"/>
                <a:gd name="T7" fmla="*/ 0 h 279"/>
                <a:gd name="T8" fmla="*/ 4003 w 4142"/>
                <a:gd name="T9" fmla="*/ 0 h 279"/>
                <a:gd name="T10" fmla="*/ 4142 w 4142"/>
                <a:gd name="T11" fmla="*/ 140 h 279"/>
                <a:gd name="T12" fmla="*/ 4003 w 4142"/>
                <a:gd name="T13" fmla="*/ 279 h 279"/>
                <a:gd name="T14" fmla="*/ 139 w 4142"/>
                <a:gd name="T15" fmla="*/ 279 h 279"/>
                <a:gd name="T16" fmla="*/ 40 w 4142"/>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2" h="279">
                  <a:moveTo>
                    <a:pt x="40" y="238"/>
                  </a:moveTo>
                  <a:lnTo>
                    <a:pt x="40" y="238"/>
                  </a:lnTo>
                  <a:cubicBezTo>
                    <a:pt x="15" y="213"/>
                    <a:pt x="0" y="178"/>
                    <a:pt x="0" y="140"/>
                  </a:cubicBezTo>
                  <a:cubicBezTo>
                    <a:pt x="0" y="63"/>
                    <a:pt x="62" y="0"/>
                    <a:pt x="139" y="0"/>
                  </a:cubicBezTo>
                  <a:lnTo>
                    <a:pt x="4003" y="0"/>
                  </a:lnTo>
                  <a:cubicBezTo>
                    <a:pt x="4080" y="0"/>
                    <a:pt x="4142" y="63"/>
                    <a:pt x="4142" y="140"/>
                  </a:cubicBezTo>
                  <a:cubicBezTo>
                    <a:pt x="4142" y="217"/>
                    <a:pt x="4080" y="279"/>
                    <a:pt x="4003" y="279"/>
                  </a:cubicBezTo>
                  <a:lnTo>
                    <a:pt x="139" y="279"/>
                  </a:lnTo>
                  <a:cubicBezTo>
                    <a:pt x="100" y="279"/>
                    <a:pt x="66" y="264"/>
                    <a:pt x="40" y="238"/>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7" name="Freeform 10"/>
            <p:cNvSpPr>
              <a:spLocks/>
            </p:cNvSpPr>
            <p:nvPr userDrawn="1"/>
          </p:nvSpPr>
          <p:spPr bwMode="auto">
            <a:xfrm>
              <a:off x="1348" y="606"/>
              <a:ext cx="24" cy="23"/>
            </a:xfrm>
            <a:custGeom>
              <a:avLst/>
              <a:gdLst>
                <a:gd name="T0" fmla="*/ 54 w 65"/>
                <a:gd name="T1" fmla="*/ 54 h 65"/>
                <a:gd name="T2" fmla="*/ 54 w 65"/>
                <a:gd name="T3" fmla="*/ 54 h 65"/>
                <a:gd name="T4" fmla="*/ 12 w 65"/>
                <a:gd name="T5" fmla="*/ 54 h 65"/>
                <a:gd name="T6" fmla="*/ 12 w 65"/>
                <a:gd name="T7" fmla="*/ 12 h 65"/>
                <a:gd name="T8" fmla="*/ 54 w 65"/>
                <a:gd name="T9" fmla="*/ 12 h 65"/>
                <a:gd name="T10" fmla="*/ 54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54" y="54"/>
                  </a:moveTo>
                  <a:lnTo>
                    <a:pt x="54" y="54"/>
                  </a:lnTo>
                  <a:cubicBezTo>
                    <a:pt x="42" y="65"/>
                    <a:pt x="24" y="65"/>
                    <a:pt x="12" y="54"/>
                  </a:cubicBezTo>
                  <a:cubicBezTo>
                    <a:pt x="0" y="42"/>
                    <a:pt x="0" y="24"/>
                    <a:pt x="12" y="12"/>
                  </a:cubicBezTo>
                  <a:cubicBezTo>
                    <a:pt x="23" y="0"/>
                    <a:pt x="42" y="0"/>
                    <a:pt x="54" y="12"/>
                  </a:cubicBezTo>
                  <a:cubicBezTo>
                    <a:pt x="65" y="23"/>
                    <a:pt x="65" y="42"/>
                    <a:pt x="54"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grpSp>
        <p:nvGrpSpPr>
          <p:cNvPr id="48" name="Group 13"/>
          <p:cNvGrpSpPr>
            <a:grpSpLocks noChangeAspect="1"/>
          </p:cNvGrpSpPr>
          <p:nvPr/>
        </p:nvGrpSpPr>
        <p:grpSpPr bwMode="auto">
          <a:xfrm>
            <a:off x="-110067" y="2572711"/>
            <a:ext cx="3200400" cy="755651"/>
            <a:chOff x="-52" y="1282"/>
            <a:chExt cx="1512" cy="357"/>
          </a:xfrm>
        </p:grpSpPr>
        <p:sp>
          <p:nvSpPr>
            <p:cNvPr id="49" name="Freeform 14"/>
            <p:cNvSpPr>
              <a:spLocks/>
            </p:cNvSpPr>
            <p:nvPr userDrawn="1"/>
          </p:nvSpPr>
          <p:spPr bwMode="auto">
            <a:xfrm>
              <a:off x="1226" y="1404"/>
              <a:ext cx="234" cy="235"/>
            </a:xfrm>
            <a:custGeom>
              <a:avLst/>
              <a:gdLst>
                <a:gd name="T0" fmla="*/ 55 w 642"/>
                <a:gd name="T1" fmla="*/ 390 h 642"/>
                <a:gd name="T2" fmla="*/ 55 w 642"/>
                <a:gd name="T3" fmla="*/ 390 h 642"/>
                <a:gd name="T4" fmla="*/ 390 w 642"/>
                <a:gd name="T5" fmla="*/ 54 h 642"/>
                <a:gd name="T6" fmla="*/ 588 w 642"/>
                <a:gd name="T7" fmla="*/ 54 h 642"/>
                <a:gd name="T8" fmla="*/ 588 w 642"/>
                <a:gd name="T9" fmla="*/ 251 h 642"/>
                <a:gd name="T10" fmla="*/ 252 w 642"/>
                <a:gd name="T11" fmla="*/ 587 h 642"/>
                <a:gd name="T12" fmla="*/ 55 w 642"/>
                <a:gd name="T13" fmla="*/ 587 h 642"/>
                <a:gd name="T14" fmla="*/ 55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5" y="390"/>
                  </a:moveTo>
                  <a:lnTo>
                    <a:pt x="55" y="390"/>
                  </a:lnTo>
                  <a:lnTo>
                    <a:pt x="390" y="54"/>
                  </a:lnTo>
                  <a:cubicBezTo>
                    <a:pt x="445" y="0"/>
                    <a:pt x="533" y="0"/>
                    <a:pt x="588" y="54"/>
                  </a:cubicBezTo>
                  <a:cubicBezTo>
                    <a:pt x="642" y="109"/>
                    <a:pt x="642" y="197"/>
                    <a:pt x="588" y="251"/>
                  </a:cubicBezTo>
                  <a:lnTo>
                    <a:pt x="252" y="587"/>
                  </a:lnTo>
                  <a:cubicBezTo>
                    <a:pt x="197" y="642"/>
                    <a:pt x="109" y="642"/>
                    <a:pt x="55" y="587"/>
                  </a:cubicBezTo>
                  <a:cubicBezTo>
                    <a:pt x="0" y="533"/>
                    <a:pt x="0" y="444"/>
                    <a:pt x="55" y="390"/>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0" name="Freeform 15"/>
            <p:cNvSpPr>
              <a:spLocks/>
            </p:cNvSpPr>
            <p:nvPr userDrawn="1"/>
          </p:nvSpPr>
          <p:spPr bwMode="auto">
            <a:xfrm>
              <a:off x="1392" y="1448"/>
              <a:ext cx="24" cy="24"/>
            </a:xfrm>
            <a:custGeom>
              <a:avLst/>
              <a:gdLst>
                <a:gd name="T0" fmla="*/ 12 w 65"/>
                <a:gd name="T1" fmla="*/ 54 h 65"/>
                <a:gd name="T2" fmla="*/ 12 w 65"/>
                <a:gd name="T3" fmla="*/ 54 h 65"/>
                <a:gd name="T4" fmla="*/ 12 w 65"/>
                <a:gd name="T5" fmla="*/ 12 h 65"/>
                <a:gd name="T6" fmla="*/ 54 w 65"/>
                <a:gd name="T7" fmla="*/ 12 h 65"/>
                <a:gd name="T8" fmla="*/ 54 w 65"/>
                <a:gd name="T9" fmla="*/ 54 h 65"/>
                <a:gd name="T10" fmla="*/ 12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12" y="54"/>
                  </a:moveTo>
                  <a:lnTo>
                    <a:pt x="12" y="54"/>
                  </a:lnTo>
                  <a:cubicBezTo>
                    <a:pt x="0" y="42"/>
                    <a:pt x="0" y="24"/>
                    <a:pt x="12" y="12"/>
                  </a:cubicBezTo>
                  <a:cubicBezTo>
                    <a:pt x="23" y="0"/>
                    <a:pt x="42" y="0"/>
                    <a:pt x="54" y="12"/>
                  </a:cubicBezTo>
                  <a:cubicBezTo>
                    <a:pt x="65" y="23"/>
                    <a:pt x="65" y="42"/>
                    <a:pt x="54" y="54"/>
                  </a:cubicBezTo>
                  <a:cubicBezTo>
                    <a:pt x="42" y="65"/>
                    <a:pt x="24" y="65"/>
                    <a:pt x="12"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1" name="Freeform 16"/>
            <p:cNvSpPr>
              <a:spLocks/>
            </p:cNvSpPr>
            <p:nvPr userDrawn="1"/>
          </p:nvSpPr>
          <p:spPr bwMode="auto">
            <a:xfrm>
              <a:off x="1226" y="1282"/>
              <a:ext cx="234" cy="234"/>
            </a:xfrm>
            <a:custGeom>
              <a:avLst/>
              <a:gdLst>
                <a:gd name="T0" fmla="*/ 252 w 642"/>
                <a:gd name="T1" fmla="*/ 55 h 642"/>
                <a:gd name="T2" fmla="*/ 252 w 642"/>
                <a:gd name="T3" fmla="*/ 55 h 642"/>
                <a:gd name="T4" fmla="*/ 588 w 642"/>
                <a:gd name="T5" fmla="*/ 390 h 642"/>
                <a:gd name="T6" fmla="*/ 588 w 642"/>
                <a:gd name="T7" fmla="*/ 587 h 642"/>
                <a:gd name="T8" fmla="*/ 390 w 642"/>
                <a:gd name="T9" fmla="*/ 587 h 642"/>
                <a:gd name="T10" fmla="*/ 55 w 642"/>
                <a:gd name="T11" fmla="*/ 252 h 642"/>
                <a:gd name="T12" fmla="*/ 55 w 642"/>
                <a:gd name="T13" fmla="*/ 55 h 642"/>
                <a:gd name="T14" fmla="*/ 252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2" y="55"/>
                  </a:moveTo>
                  <a:lnTo>
                    <a:pt x="252" y="55"/>
                  </a:lnTo>
                  <a:lnTo>
                    <a:pt x="588" y="390"/>
                  </a:lnTo>
                  <a:cubicBezTo>
                    <a:pt x="642" y="445"/>
                    <a:pt x="642" y="533"/>
                    <a:pt x="588" y="587"/>
                  </a:cubicBezTo>
                  <a:cubicBezTo>
                    <a:pt x="533" y="642"/>
                    <a:pt x="445" y="642"/>
                    <a:pt x="390" y="587"/>
                  </a:cubicBezTo>
                  <a:lnTo>
                    <a:pt x="55" y="252"/>
                  </a:lnTo>
                  <a:cubicBezTo>
                    <a:pt x="0" y="197"/>
                    <a:pt x="0" y="109"/>
                    <a:pt x="55" y="55"/>
                  </a:cubicBezTo>
                  <a:cubicBezTo>
                    <a:pt x="109" y="0"/>
                    <a:pt x="197" y="0"/>
                    <a:pt x="252" y="55"/>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2" name="Freeform 17"/>
            <p:cNvSpPr>
              <a:spLocks/>
            </p:cNvSpPr>
            <p:nvPr userDrawn="1"/>
          </p:nvSpPr>
          <p:spPr bwMode="auto">
            <a:xfrm>
              <a:off x="1392" y="1448"/>
              <a:ext cx="24" cy="24"/>
            </a:xfrm>
            <a:custGeom>
              <a:avLst/>
              <a:gdLst>
                <a:gd name="T0" fmla="*/ 12 w 65"/>
                <a:gd name="T1" fmla="*/ 12 h 65"/>
                <a:gd name="T2" fmla="*/ 12 w 65"/>
                <a:gd name="T3" fmla="*/ 12 h 65"/>
                <a:gd name="T4" fmla="*/ 54 w 65"/>
                <a:gd name="T5" fmla="*/ 12 h 65"/>
                <a:gd name="T6" fmla="*/ 54 w 65"/>
                <a:gd name="T7" fmla="*/ 54 h 65"/>
                <a:gd name="T8" fmla="*/ 12 w 65"/>
                <a:gd name="T9" fmla="*/ 54 h 65"/>
                <a:gd name="T10" fmla="*/ 12 w 65"/>
                <a:gd name="T11" fmla="*/ 12 h 65"/>
              </a:gdLst>
              <a:ahLst/>
              <a:cxnLst>
                <a:cxn ang="0">
                  <a:pos x="T0" y="T1"/>
                </a:cxn>
                <a:cxn ang="0">
                  <a:pos x="T2" y="T3"/>
                </a:cxn>
                <a:cxn ang="0">
                  <a:pos x="T4" y="T5"/>
                </a:cxn>
                <a:cxn ang="0">
                  <a:pos x="T6" y="T7"/>
                </a:cxn>
                <a:cxn ang="0">
                  <a:pos x="T8" y="T9"/>
                </a:cxn>
                <a:cxn ang="0">
                  <a:pos x="T10" y="T11"/>
                </a:cxn>
              </a:cxnLst>
              <a:rect l="0" t="0" r="r" b="b"/>
              <a:pathLst>
                <a:path w="65" h="65">
                  <a:moveTo>
                    <a:pt x="12" y="12"/>
                  </a:moveTo>
                  <a:lnTo>
                    <a:pt x="12" y="12"/>
                  </a:lnTo>
                  <a:cubicBezTo>
                    <a:pt x="23" y="0"/>
                    <a:pt x="42" y="0"/>
                    <a:pt x="54" y="12"/>
                  </a:cubicBezTo>
                  <a:cubicBezTo>
                    <a:pt x="65" y="23"/>
                    <a:pt x="65" y="42"/>
                    <a:pt x="54" y="54"/>
                  </a:cubicBezTo>
                  <a:cubicBezTo>
                    <a:pt x="42" y="65"/>
                    <a:pt x="24" y="65"/>
                    <a:pt x="12" y="54"/>
                  </a:cubicBezTo>
                  <a:cubicBezTo>
                    <a:pt x="0" y="42"/>
                    <a:pt x="0" y="24"/>
                    <a:pt x="12" y="12"/>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3" name="Freeform 18"/>
            <p:cNvSpPr>
              <a:spLocks/>
            </p:cNvSpPr>
            <p:nvPr userDrawn="1"/>
          </p:nvSpPr>
          <p:spPr bwMode="auto">
            <a:xfrm>
              <a:off x="-52" y="1409"/>
              <a:ext cx="1506" cy="102"/>
            </a:xfrm>
            <a:custGeom>
              <a:avLst/>
              <a:gdLst>
                <a:gd name="T0" fmla="*/ 40 w 4142"/>
                <a:gd name="T1" fmla="*/ 238 h 279"/>
                <a:gd name="T2" fmla="*/ 40 w 4142"/>
                <a:gd name="T3" fmla="*/ 238 h 279"/>
                <a:gd name="T4" fmla="*/ 0 w 4142"/>
                <a:gd name="T5" fmla="*/ 140 h 279"/>
                <a:gd name="T6" fmla="*/ 139 w 4142"/>
                <a:gd name="T7" fmla="*/ 0 h 279"/>
                <a:gd name="T8" fmla="*/ 4003 w 4142"/>
                <a:gd name="T9" fmla="*/ 0 h 279"/>
                <a:gd name="T10" fmla="*/ 4142 w 4142"/>
                <a:gd name="T11" fmla="*/ 140 h 279"/>
                <a:gd name="T12" fmla="*/ 4003 w 4142"/>
                <a:gd name="T13" fmla="*/ 279 h 279"/>
                <a:gd name="T14" fmla="*/ 139 w 4142"/>
                <a:gd name="T15" fmla="*/ 279 h 279"/>
                <a:gd name="T16" fmla="*/ 40 w 4142"/>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2" h="279">
                  <a:moveTo>
                    <a:pt x="40" y="238"/>
                  </a:moveTo>
                  <a:lnTo>
                    <a:pt x="40" y="238"/>
                  </a:lnTo>
                  <a:cubicBezTo>
                    <a:pt x="15" y="213"/>
                    <a:pt x="0" y="178"/>
                    <a:pt x="0" y="140"/>
                  </a:cubicBezTo>
                  <a:cubicBezTo>
                    <a:pt x="0" y="63"/>
                    <a:pt x="62" y="0"/>
                    <a:pt x="139" y="0"/>
                  </a:cubicBezTo>
                  <a:lnTo>
                    <a:pt x="4003" y="0"/>
                  </a:lnTo>
                  <a:cubicBezTo>
                    <a:pt x="4080" y="0"/>
                    <a:pt x="4142" y="63"/>
                    <a:pt x="4142" y="140"/>
                  </a:cubicBezTo>
                  <a:cubicBezTo>
                    <a:pt x="4142" y="217"/>
                    <a:pt x="4080" y="279"/>
                    <a:pt x="4003" y="279"/>
                  </a:cubicBezTo>
                  <a:lnTo>
                    <a:pt x="139" y="279"/>
                  </a:lnTo>
                  <a:cubicBezTo>
                    <a:pt x="100" y="279"/>
                    <a:pt x="66" y="264"/>
                    <a:pt x="40" y="238"/>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4" name="Freeform 19"/>
            <p:cNvSpPr>
              <a:spLocks/>
            </p:cNvSpPr>
            <p:nvPr userDrawn="1"/>
          </p:nvSpPr>
          <p:spPr bwMode="auto">
            <a:xfrm>
              <a:off x="1392" y="1448"/>
              <a:ext cx="24" cy="24"/>
            </a:xfrm>
            <a:custGeom>
              <a:avLst/>
              <a:gdLst>
                <a:gd name="T0" fmla="*/ 54 w 65"/>
                <a:gd name="T1" fmla="*/ 54 h 65"/>
                <a:gd name="T2" fmla="*/ 54 w 65"/>
                <a:gd name="T3" fmla="*/ 54 h 65"/>
                <a:gd name="T4" fmla="*/ 12 w 65"/>
                <a:gd name="T5" fmla="*/ 54 h 65"/>
                <a:gd name="T6" fmla="*/ 12 w 65"/>
                <a:gd name="T7" fmla="*/ 12 h 65"/>
                <a:gd name="T8" fmla="*/ 54 w 65"/>
                <a:gd name="T9" fmla="*/ 12 h 65"/>
                <a:gd name="T10" fmla="*/ 54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54" y="54"/>
                  </a:moveTo>
                  <a:lnTo>
                    <a:pt x="54" y="54"/>
                  </a:lnTo>
                  <a:cubicBezTo>
                    <a:pt x="42" y="65"/>
                    <a:pt x="24" y="65"/>
                    <a:pt x="12" y="54"/>
                  </a:cubicBezTo>
                  <a:cubicBezTo>
                    <a:pt x="0" y="42"/>
                    <a:pt x="0" y="24"/>
                    <a:pt x="12" y="12"/>
                  </a:cubicBezTo>
                  <a:cubicBezTo>
                    <a:pt x="23" y="0"/>
                    <a:pt x="42" y="0"/>
                    <a:pt x="54" y="12"/>
                  </a:cubicBezTo>
                  <a:cubicBezTo>
                    <a:pt x="65" y="23"/>
                    <a:pt x="65" y="42"/>
                    <a:pt x="54"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grpSp>
        <p:nvGrpSpPr>
          <p:cNvPr id="55" name="Group 22"/>
          <p:cNvGrpSpPr>
            <a:grpSpLocks noChangeAspect="1"/>
          </p:cNvGrpSpPr>
          <p:nvPr/>
        </p:nvGrpSpPr>
        <p:grpSpPr bwMode="auto">
          <a:xfrm>
            <a:off x="-205317" y="4228931"/>
            <a:ext cx="3198284" cy="755651"/>
            <a:chOff x="-97" y="2047"/>
            <a:chExt cx="1511" cy="357"/>
          </a:xfrm>
        </p:grpSpPr>
        <p:sp>
          <p:nvSpPr>
            <p:cNvPr id="56" name="Freeform 23"/>
            <p:cNvSpPr>
              <a:spLocks/>
            </p:cNvSpPr>
            <p:nvPr userDrawn="1"/>
          </p:nvSpPr>
          <p:spPr bwMode="auto">
            <a:xfrm>
              <a:off x="1181" y="2169"/>
              <a:ext cx="233" cy="235"/>
            </a:xfrm>
            <a:custGeom>
              <a:avLst/>
              <a:gdLst>
                <a:gd name="T0" fmla="*/ 54 w 642"/>
                <a:gd name="T1" fmla="*/ 390 h 642"/>
                <a:gd name="T2" fmla="*/ 54 w 642"/>
                <a:gd name="T3" fmla="*/ 390 h 642"/>
                <a:gd name="T4" fmla="*/ 390 w 642"/>
                <a:gd name="T5" fmla="*/ 55 h 642"/>
                <a:gd name="T6" fmla="*/ 587 w 642"/>
                <a:gd name="T7" fmla="*/ 55 h 642"/>
                <a:gd name="T8" fmla="*/ 587 w 642"/>
                <a:gd name="T9" fmla="*/ 252 h 642"/>
                <a:gd name="T10" fmla="*/ 251 w 642"/>
                <a:gd name="T11" fmla="*/ 588 h 642"/>
                <a:gd name="T12" fmla="*/ 54 w 642"/>
                <a:gd name="T13" fmla="*/ 588 h 642"/>
                <a:gd name="T14" fmla="*/ 54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4" y="390"/>
                  </a:moveTo>
                  <a:lnTo>
                    <a:pt x="54" y="390"/>
                  </a:lnTo>
                  <a:lnTo>
                    <a:pt x="390" y="55"/>
                  </a:lnTo>
                  <a:cubicBezTo>
                    <a:pt x="444" y="0"/>
                    <a:pt x="533" y="0"/>
                    <a:pt x="587" y="55"/>
                  </a:cubicBezTo>
                  <a:cubicBezTo>
                    <a:pt x="642" y="109"/>
                    <a:pt x="642" y="197"/>
                    <a:pt x="587" y="252"/>
                  </a:cubicBezTo>
                  <a:lnTo>
                    <a:pt x="251" y="588"/>
                  </a:lnTo>
                  <a:cubicBezTo>
                    <a:pt x="197" y="642"/>
                    <a:pt x="109" y="642"/>
                    <a:pt x="54" y="588"/>
                  </a:cubicBezTo>
                  <a:cubicBezTo>
                    <a:pt x="0" y="533"/>
                    <a:pt x="0" y="445"/>
                    <a:pt x="54" y="390"/>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7" name="Freeform 24"/>
            <p:cNvSpPr>
              <a:spLocks/>
            </p:cNvSpPr>
            <p:nvPr userDrawn="1"/>
          </p:nvSpPr>
          <p:spPr bwMode="auto">
            <a:xfrm>
              <a:off x="1347" y="2213"/>
              <a:ext cx="23" cy="24"/>
            </a:xfrm>
            <a:custGeom>
              <a:avLst/>
              <a:gdLst>
                <a:gd name="T0" fmla="*/ 12 w 65"/>
                <a:gd name="T1" fmla="*/ 53 h 65"/>
                <a:gd name="T2" fmla="*/ 12 w 65"/>
                <a:gd name="T3" fmla="*/ 53 h 65"/>
                <a:gd name="T4" fmla="*/ 12 w 65"/>
                <a:gd name="T5" fmla="*/ 11 h 65"/>
                <a:gd name="T6" fmla="*/ 54 w 65"/>
                <a:gd name="T7" fmla="*/ 11 h 65"/>
                <a:gd name="T8" fmla="*/ 54 w 65"/>
                <a:gd name="T9" fmla="*/ 53 h 65"/>
                <a:gd name="T10" fmla="*/ 12 w 65"/>
                <a:gd name="T11" fmla="*/ 53 h 65"/>
              </a:gdLst>
              <a:ahLst/>
              <a:cxnLst>
                <a:cxn ang="0">
                  <a:pos x="T0" y="T1"/>
                </a:cxn>
                <a:cxn ang="0">
                  <a:pos x="T2" y="T3"/>
                </a:cxn>
                <a:cxn ang="0">
                  <a:pos x="T4" y="T5"/>
                </a:cxn>
                <a:cxn ang="0">
                  <a:pos x="T6" y="T7"/>
                </a:cxn>
                <a:cxn ang="0">
                  <a:pos x="T8" y="T9"/>
                </a:cxn>
                <a:cxn ang="0">
                  <a:pos x="T10" y="T11"/>
                </a:cxn>
              </a:cxnLst>
              <a:rect l="0" t="0" r="r" b="b"/>
              <a:pathLst>
                <a:path w="65" h="65">
                  <a:moveTo>
                    <a:pt x="12" y="53"/>
                  </a:moveTo>
                  <a:lnTo>
                    <a:pt x="12" y="53"/>
                  </a:lnTo>
                  <a:cubicBezTo>
                    <a:pt x="0" y="42"/>
                    <a:pt x="0" y="23"/>
                    <a:pt x="12" y="11"/>
                  </a:cubicBezTo>
                  <a:cubicBezTo>
                    <a:pt x="23" y="0"/>
                    <a:pt x="42" y="0"/>
                    <a:pt x="54" y="11"/>
                  </a:cubicBezTo>
                  <a:cubicBezTo>
                    <a:pt x="65" y="23"/>
                    <a:pt x="65" y="41"/>
                    <a:pt x="54" y="53"/>
                  </a:cubicBezTo>
                  <a:cubicBezTo>
                    <a:pt x="42" y="65"/>
                    <a:pt x="23" y="65"/>
                    <a:pt x="12" y="5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8" name="Freeform 25"/>
            <p:cNvSpPr>
              <a:spLocks/>
            </p:cNvSpPr>
            <p:nvPr userDrawn="1"/>
          </p:nvSpPr>
          <p:spPr bwMode="auto">
            <a:xfrm>
              <a:off x="1181" y="2047"/>
              <a:ext cx="233" cy="234"/>
            </a:xfrm>
            <a:custGeom>
              <a:avLst/>
              <a:gdLst>
                <a:gd name="T0" fmla="*/ 251 w 642"/>
                <a:gd name="T1" fmla="*/ 55 h 642"/>
                <a:gd name="T2" fmla="*/ 251 w 642"/>
                <a:gd name="T3" fmla="*/ 55 h 642"/>
                <a:gd name="T4" fmla="*/ 587 w 642"/>
                <a:gd name="T5" fmla="*/ 391 h 642"/>
                <a:gd name="T6" fmla="*/ 587 w 642"/>
                <a:gd name="T7" fmla="*/ 588 h 642"/>
                <a:gd name="T8" fmla="*/ 390 w 642"/>
                <a:gd name="T9" fmla="*/ 588 h 642"/>
                <a:gd name="T10" fmla="*/ 54 w 642"/>
                <a:gd name="T11" fmla="*/ 252 h 642"/>
                <a:gd name="T12" fmla="*/ 54 w 642"/>
                <a:gd name="T13" fmla="*/ 55 h 642"/>
                <a:gd name="T14" fmla="*/ 251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1" y="55"/>
                  </a:moveTo>
                  <a:lnTo>
                    <a:pt x="251" y="55"/>
                  </a:lnTo>
                  <a:lnTo>
                    <a:pt x="587" y="391"/>
                  </a:lnTo>
                  <a:cubicBezTo>
                    <a:pt x="642" y="445"/>
                    <a:pt x="642" y="533"/>
                    <a:pt x="587" y="588"/>
                  </a:cubicBezTo>
                  <a:cubicBezTo>
                    <a:pt x="533" y="642"/>
                    <a:pt x="444" y="642"/>
                    <a:pt x="390" y="588"/>
                  </a:cubicBezTo>
                  <a:lnTo>
                    <a:pt x="54" y="252"/>
                  </a:lnTo>
                  <a:cubicBezTo>
                    <a:pt x="0" y="198"/>
                    <a:pt x="0" y="109"/>
                    <a:pt x="54" y="55"/>
                  </a:cubicBezTo>
                  <a:cubicBezTo>
                    <a:pt x="109" y="0"/>
                    <a:pt x="197" y="0"/>
                    <a:pt x="251" y="55"/>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9" name="Freeform 26"/>
            <p:cNvSpPr>
              <a:spLocks/>
            </p:cNvSpPr>
            <p:nvPr userDrawn="1"/>
          </p:nvSpPr>
          <p:spPr bwMode="auto">
            <a:xfrm>
              <a:off x="1347" y="2213"/>
              <a:ext cx="23" cy="24"/>
            </a:xfrm>
            <a:custGeom>
              <a:avLst/>
              <a:gdLst>
                <a:gd name="T0" fmla="*/ 12 w 65"/>
                <a:gd name="T1" fmla="*/ 11 h 65"/>
                <a:gd name="T2" fmla="*/ 12 w 65"/>
                <a:gd name="T3" fmla="*/ 11 h 65"/>
                <a:gd name="T4" fmla="*/ 54 w 65"/>
                <a:gd name="T5" fmla="*/ 11 h 65"/>
                <a:gd name="T6" fmla="*/ 54 w 65"/>
                <a:gd name="T7" fmla="*/ 53 h 65"/>
                <a:gd name="T8" fmla="*/ 12 w 65"/>
                <a:gd name="T9" fmla="*/ 53 h 65"/>
                <a:gd name="T10" fmla="*/ 12 w 65"/>
                <a:gd name="T11" fmla="*/ 11 h 65"/>
              </a:gdLst>
              <a:ahLst/>
              <a:cxnLst>
                <a:cxn ang="0">
                  <a:pos x="T0" y="T1"/>
                </a:cxn>
                <a:cxn ang="0">
                  <a:pos x="T2" y="T3"/>
                </a:cxn>
                <a:cxn ang="0">
                  <a:pos x="T4" y="T5"/>
                </a:cxn>
                <a:cxn ang="0">
                  <a:pos x="T6" y="T7"/>
                </a:cxn>
                <a:cxn ang="0">
                  <a:pos x="T8" y="T9"/>
                </a:cxn>
                <a:cxn ang="0">
                  <a:pos x="T10" y="T11"/>
                </a:cxn>
              </a:cxnLst>
              <a:rect l="0" t="0" r="r" b="b"/>
              <a:pathLst>
                <a:path w="65" h="65">
                  <a:moveTo>
                    <a:pt x="12" y="11"/>
                  </a:moveTo>
                  <a:lnTo>
                    <a:pt x="12" y="11"/>
                  </a:lnTo>
                  <a:cubicBezTo>
                    <a:pt x="23" y="0"/>
                    <a:pt x="42" y="0"/>
                    <a:pt x="54" y="11"/>
                  </a:cubicBezTo>
                  <a:cubicBezTo>
                    <a:pt x="65" y="23"/>
                    <a:pt x="65" y="41"/>
                    <a:pt x="54" y="53"/>
                  </a:cubicBezTo>
                  <a:cubicBezTo>
                    <a:pt x="42" y="65"/>
                    <a:pt x="23" y="65"/>
                    <a:pt x="12" y="53"/>
                  </a:cubicBezTo>
                  <a:cubicBezTo>
                    <a:pt x="0" y="42"/>
                    <a:pt x="0" y="23"/>
                    <a:pt x="12" y="11"/>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60" name="Freeform 27"/>
            <p:cNvSpPr>
              <a:spLocks/>
            </p:cNvSpPr>
            <p:nvPr userDrawn="1"/>
          </p:nvSpPr>
          <p:spPr bwMode="auto">
            <a:xfrm>
              <a:off x="-97" y="2174"/>
              <a:ext cx="1506" cy="102"/>
            </a:xfrm>
            <a:custGeom>
              <a:avLst/>
              <a:gdLst>
                <a:gd name="T0" fmla="*/ 41 w 4143"/>
                <a:gd name="T1" fmla="*/ 238 h 279"/>
                <a:gd name="T2" fmla="*/ 41 w 4143"/>
                <a:gd name="T3" fmla="*/ 238 h 279"/>
                <a:gd name="T4" fmla="*/ 0 w 4143"/>
                <a:gd name="T5" fmla="*/ 139 h 279"/>
                <a:gd name="T6" fmla="*/ 140 w 4143"/>
                <a:gd name="T7" fmla="*/ 0 h 279"/>
                <a:gd name="T8" fmla="*/ 4004 w 4143"/>
                <a:gd name="T9" fmla="*/ 0 h 279"/>
                <a:gd name="T10" fmla="*/ 4143 w 4143"/>
                <a:gd name="T11" fmla="*/ 139 h 279"/>
                <a:gd name="T12" fmla="*/ 4004 w 4143"/>
                <a:gd name="T13" fmla="*/ 279 h 279"/>
                <a:gd name="T14" fmla="*/ 140 w 4143"/>
                <a:gd name="T15" fmla="*/ 279 h 279"/>
                <a:gd name="T16" fmla="*/ 41 w 4143"/>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3" h="279">
                  <a:moveTo>
                    <a:pt x="41" y="238"/>
                  </a:moveTo>
                  <a:lnTo>
                    <a:pt x="41" y="238"/>
                  </a:lnTo>
                  <a:cubicBezTo>
                    <a:pt x="16" y="213"/>
                    <a:pt x="0" y="178"/>
                    <a:pt x="0" y="139"/>
                  </a:cubicBezTo>
                  <a:cubicBezTo>
                    <a:pt x="0" y="62"/>
                    <a:pt x="63" y="0"/>
                    <a:pt x="140" y="0"/>
                  </a:cubicBezTo>
                  <a:lnTo>
                    <a:pt x="4004" y="0"/>
                  </a:lnTo>
                  <a:cubicBezTo>
                    <a:pt x="4081" y="0"/>
                    <a:pt x="4143" y="62"/>
                    <a:pt x="4143" y="139"/>
                  </a:cubicBezTo>
                  <a:cubicBezTo>
                    <a:pt x="4143" y="216"/>
                    <a:pt x="4081" y="279"/>
                    <a:pt x="4004" y="279"/>
                  </a:cubicBezTo>
                  <a:lnTo>
                    <a:pt x="140" y="279"/>
                  </a:lnTo>
                  <a:cubicBezTo>
                    <a:pt x="101" y="279"/>
                    <a:pt x="66" y="263"/>
                    <a:pt x="41" y="238"/>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61" name="Freeform 28"/>
            <p:cNvSpPr>
              <a:spLocks/>
            </p:cNvSpPr>
            <p:nvPr userDrawn="1"/>
          </p:nvSpPr>
          <p:spPr bwMode="auto">
            <a:xfrm>
              <a:off x="1347" y="2213"/>
              <a:ext cx="23" cy="24"/>
            </a:xfrm>
            <a:custGeom>
              <a:avLst/>
              <a:gdLst>
                <a:gd name="T0" fmla="*/ 54 w 65"/>
                <a:gd name="T1" fmla="*/ 53 h 65"/>
                <a:gd name="T2" fmla="*/ 54 w 65"/>
                <a:gd name="T3" fmla="*/ 53 h 65"/>
                <a:gd name="T4" fmla="*/ 12 w 65"/>
                <a:gd name="T5" fmla="*/ 53 h 65"/>
                <a:gd name="T6" fmla="*/ 12 w 65"/>
                <a:gd name="T7" fmla="*/ 11 h 65"/>
                <a:gd name="T8" fmla="*/ 53 w 65"/>
                <a:gd name="T9" fmla="*/ 11 h 65"/>
                <a:gd name="T10" fmla="*/ 54 w 65"/>
                <a:gd name="T11" fmla="*/ 53 h 65"/>
              </a:gdLst>
              <a:ahLst/>
              <a:cxnLst>
                <a:cxn ang="0">
                  <a:pos x="T0" y="T1"/>
                </a:cxn>
                <a:cxn ang="0">
                  <a:pos x="T2" y="T3"/>
                </a:cxn>
                <a:cxn ang="0">
                  <a:pos x="T4" y="T5"/>
                </a:cxn>
                <a:cxn ang="0">
                  <a:pos x="T6" y="T7"/>
                </a:cxn>
                <a:cxn ang="0">
                  <a:pos x="T8" y="T9"/>
                </a:cxn>
                <a:cxn ang="0">
                  <a:pos x="T10" y="T11"/>
                </a:cxn>
              </a:cxnLst>
              <a:rect l="0" t="0" r="r" b="b"/>
              <a:pathLst>
                <a:path w="65" h="65">
                  <a:moveTo>
                    <a:pt x="54" y="53"/>
                  </a:moveTo>
                  <a:lnTo>
                    <a:pt x="54" y="53"/>
                  </a:lnTo>
                  <a:cubicBezTo>
                    <a:pt x="42" y="65"/>
                    <a:pt x="23" y="65"/>
                    <a:pt x="12" y="53"/>
                  </a:cubicBezTo>
                  <a:cubicBezTo>
                    <a:pt x="0" y="42"/>
                    <a:pt x="0" y="23"/>
                    <a:pt x="12" y="11"/>
                  </a:cubicBezTo>
                  <a:cubicBezTo>
                    <a:pt x="23" y="0"/>
                    <a:pt x="42" y="0"/>
                    <a:pt x="53" y="11"/>
                  </a:cubicBezTo>
                  <a:cubicBezTo>
                    <a:pt x="65" y="23"/>
                    <a:pt x="65" y="41"/>
                    <a:pt x="54" y="5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spTree>
    <p:extLst>
      <p:ext uri="{BB962C8B-B14F-4D97-AF65-F5344CB8AC3E}">
        <p14:creationId xmlns:p14="http://schemas.microsoft.com/office/powerpoint/2010/main" val="5790819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5">
                                            <p:txEl>
                                              <p:pRg st="0" end="0"/>
                                            </p:txEl>
                                          </p:spTgt>
                                        </p:tgtEl>
                                        <p:attrNameLst>
                                          <p:attrName>style.visibility</p:attrName>
                                        </p:attrNameLst>
                                      </p:cBhvr>
                                      <p:to>
                                        <p:strVal val="visible"/>
                                      </p:to>
                                    </p:set>
                                    <p:animEffect transition="in" filter="fade">
                                      <p:cBhvr>
                                        <p:cTn id="7" dur="500"/>
                                        <p:tgtEl>
                                          <p:spTgt spid="15">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fade">
                                      <p:cBhvr>
                                        <p:cTn id="10" dur="500"/>
                                        <p:tgtEl>
                                          <p:spTgt spid="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9">
                                            <p:txEl>
                                              <p:pRg st="0" end="0"/>
                                            </p:txEl>
                                          </p:spTgt>
                                        </p:tgtEl>
                                        <p:attrNameLst>
                                          <p:attrName>style.visibility</p:attrName>
                                        </p:attrNameLst>
                                      </p:cBhvr>
                                      <p:to>
                                        <p:strVal val="visible"/>
                                      </p:to>
                                    </p:set>
                                    <p:animEffect transition="in" filter="fade">
                                      <p:cBhvr>
                                        <p:cTn id="13" dur="500"/>
                                        <p:tgtEl>
                                          <p:spTgt spid="39">
                                            <p:txEl>
                                              <p:pRg st="0" end="0"/>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grpId="0" nodeType="clickEffect">
                                  <p:stCondLst>
                                    <p:cond delay="0"/>
                                  </p:stCondLst>
                                  <p:childTnLst>
                                    <p:set>
                                      <p:cBhvr>
                                        <p:cTn id="17" dur="1" fill="hold">
                                          <p:stCondLst>
                                            <p:cond delay="0"/>
                                          </p:stCondLst>
                                        </p:cTn>
                                        <p:tgtEl>
                                          <p:spTgt spid="5">
                                            <p:txEl>
                                              <p:pRg st="0" end="0"/>
                                            </p:txEl>
                                          </p:spTgt>
                                        </p:tgtEl>
                                        <p:attrNameLst>
                                          <p:attrName>style.visibility</p:attrName>
                                        </p:attrNameLst>
                                      </p:cBhvr>
                                      <p:to>
                                        <p:strVal val="visible"/>
                                      </p:to>
                                    </p:set>
                                    <p:animEffect transition="in" filter="fade">
                                      <p:cBhvr>
                                        <p:cTn id="18" dur="500"/>
                                        <p:tgtEl>
                                          <p:spTgt spid="5">
                                            <p:txEl>
                                              <p:pRg st="0" end="0"/>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fade">
                                      <p:cBhvr>
                                        <p:cTn id="21" dur="500"/>
                                        <p:tgtEl>
                                          <p:spTgt spid="22"/>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41">
                                            <p:txEl>
                                              <p:pRg st="0" end="0"/>
                                            </p:txEl>
                                          </p:spTgt>
                                        </p:tgtEl>
                                        <p:attrNameLst>
                                          <p:attrName>style.visibility</p:attrName>
                                        </p:attrNameLst>
                                      </p:cBhvr>
                                      <p:to>
                                        <p:strVal val="visible"/>
                                      </p:to>
                                    </p:set>
                                    <p:animEffect transition="in" filter="fade">
                                      <p:cBhvr>
                                        <p:cTn id="24" dur="500"/>
                                        <p:tgtEl>
                                          <p:spTgt spid="41">
                                            <p:txEl>
                                              <p:pRg st="0" end="0"/>
                                            </p:txEl>
                                          </p:spTgt>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grpId="0" nodeType="clickEffect">
                                  <p:stCondLst>
                                    <p:cond delay="0"/>
                                  </p:stCondLst>
                                  <p:childTnLst>
                                    <p:set>
                                      <p:cBhvr>
                                        <p:cTn id="28" dur="1" fill="hold">
                                          <p:stCondLst>
                                            <p:cond delay="0"/>
                                          </p:stCondLst>
                                        </p:cTn>
                                        <p:tgtEl>
                                          <p:spTgt spid="7">
                                            <p:txEl>
                                              <p:pRg st="0" end="0"/>
                                            </p:txEl>
                                          </p:spTgt>
                                        </p:tgtEl>
                                        <p:attrNameLst>
                                          <p:attrName>style.visibility</p:attrName>
                                        </p:attrNameLst>
                                      </p:cBhvr>
                                      <p:to>
                                        <p:strVal val="visible"/>
                                      </p:to>
                                    </p:set>
                                    <p:animEffect transition="in" filter="fade">
                                      <p:cBhvr>
                                        <p:cTn id="29" dur="500"/>
                                        <p:tgtEl>
                                          <p:spTgt spid="7">
                                            <p:txEl>
                                              <p:pRg st="0" end="0"/>
                                            </p:txEl>
                                          </p:spTgt>
                                        </p:tgtEl>
                                      </p:cBhvr>
                                    </p:animEffect>
                                  </p:childTnLst>
                                </p:cTn>
                              </p:par>
                              <p:par>
                                <p:cTn id="30" presetID="10" presetClass="entr" presetSubtype="0" fill="hold" nodeType="withEffect">
                                  <p:stCondLst>
                                    <p:cond delay="0"/>
                                  </p:stCondLst>
                                  <p:childTnLst>
                                    <p:set>
                                      <p:cBhvr>
                                        <p:cTn id="31" dur="1" fill="hold">
                                          <p:stCondLst>
                                            <p:cond delay="0"/>
                                          </p:stCondLst>
                                        </p:cTn>
                                        <p:tgtEl>
                                          <p:spTgt spid="30"/>
                                        </p:tgtEl>
                                        <p:attrNameLst>
                                          <p:attrName>style.visibility</p:attrName>
                                        </p:attrNameLst>
                                      </p:cBhvr>
                                      <p:to>
                                        <p:strVal val="visible"/>
                                      </p:to>
                                    </p:set>
                                    <p:animEffect transition="in" filter="fade">
                                      <p:cBhvr>
                                        <p:cTn id="32" dur="500"/>
                                        <p:tgtEl>
                                          <p:spTgt spid="30"/>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3">
                                            <p:txEl>
                                              <p:pRg st="0" end="0"/>
                                            </p:txEl>
                                          </p:spTgt>
                                        </p:tgtEl>
                                        <p:attrNameLst>
                                          <p:attrName>style.visibility</p:attrName>
                                        </p:attrNameLst>
                                      </p:cBhvr>
                                      <p:to>
                                        <p:strVal val="visible"/>
                                      </p:to>
                                    </p:set>
                                    <p:animEffect transition="in" filter="fade">
                                      <p:cBhvr>
                                        <p:cTn id="35" dur="500"/>
                                        <p:tgtEl>
                                          <p:spTgt spid="43">
                                            <p:txEl>
                                              <p:pRg st="0" end="0"/>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38"/>
                                        </p:tgtEl>
                                        <p:attrNameLst>
                                          <p:attrName>style.visibility</p:attrName>
                                        </p:attrNameLst>
                                      </p:cBhvr>
                                      <p:to>
                                        <p:strVal val="visible"/>
                                      </p:to>
                                    </p:set>
                                    <p:animEffect transition="in" filter="fade">
                                      <p:cBhvr>
                                        <p:cTn id="38" dur="500"/>
                                        <p:tgtEl>
                                          <p:spTgt spid="38"/>
                                        </p:tgtEl>
                                      </p:cBhvr>
                                    </p:animEffect>
                                  </p:childTnLst>
                                </p:cTn>
                              </p:par>
                              <p:par>
                                <p:cTn id="39" presetID="10" presetClass="entr" presetSubtype="0" fill="hold" nodeType="withEffect">
                                  <p:stCondLst>
                                    <p:cond delay="0"/>
                                  </p:stCondLst>
                                  <p:childTnLst>
                                    <p:set>
                                      <p:cBhvr>
                                        <p:cTn id="40" dur="1" fill="hold">
                                          <p:stCondLst>
                                            <p:cond delay="0"/>
                                          </p:stCondLst>
                                        </p:cTn>
                                        <p:tgtEl>
                                          <p:spTgt spid="48"/>
                                        </p:tgtEl>
                                        <p:attrNameLst>
                                          <p:attrName>style.visibility</p:attrName>
                                        </p:attrNameLst>
                                      </p:cBhvr>
                                      <p:to>
                                        <p:strVal val="visible"/>
                                      </p:to>
                                    </p:set>
                                    <p:animEffect transition="in" filter="fade">
                                      <p:cBhvr>
                                        <p:cTn id="41" dur="500"/>
                                        <p:tgtEl>
                                          <p:spTgt spid="48"/>
                                        </p:tgtEl>
                                      </p:cBhvr>
                                    </p:animEffect>
                                  </p:childTnLst>
                                </p:cTn>
                              </p:par>
                              <p:par>
                                <p:cTn id="42" presetID="10" presetClass="entr" presetSubtype="0" fill="hold" nodeType="withEffect">
                                  <p:stCondLst>
                                    <p:cond delay="0"/>
                                  </p:stCondLst>
                                  <p:childTnLst>
                                    <p:set>
                                      <p:cBhvr>
                                        <p:cTn id="43" dur="1" fill="hold">
                                          <p:stCondLst>
                                            <p:cond delay="0"/>
                                          </p:stCondLst>
                                        </p:cTn>
                                        <p:tgtEl>
                                          <p:spTgt spid="55"/>
                                        </p:tgtEl>
                                        <p:attrNameLst>
                                          <p:attrName>style.visibility</p:attrName>
                                        </p:attrNameLst>
                                      </p:cBhvr>
                                      <p:to>
                                        <p:strVal val="visible"/>
                                      </p:to>
                                    </p:set>
                                    <p:animEffect transition="in" filter="fade">
                                      <p:cBhvr>
                                        <p:cTn id="44" dur="500"/>
                                        <p:tgtEl>
                                          <p:spTgt spid="5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build="p">
        <p:tmplLst>
          <p:tmpl lvl="1">
            <p:tnLst>
              <p:par>
                <p:cTn presetID="10" presetClass="entr" presetSubtype="0" fill="hold" nodeType="clickEffect">
                  <p:stCondLst>
                    <p:cond delay="0"/>
                  </p:stCondLst>
                  <p:childTnLst>
                    <p:set>
                      <p:cBhvr>
                        <p:cTn dur="1" fill="hold">
                          <p:stCondLst>
                            <p:cond delay="0"/>
                          </p:stCondLst>
                        </p:cTn>
                        <p:tgtEl>
                          <p:spTgt spid="15"/>
                        </p:tgtEl>
                        <p:attrNameLst>
                          <p:attrName>style.visibility</p:attrName>
                        </p:attrNameLst>
                      </p:cBhvr>
                      <p:to>
                        <p:strVal val="visible"/>
                      </p:to>
                    </p:set>
                    <p:animEffect transition="in" filter="fade">
                      <p:cBhvr>
                        <p:cTn dur="500"/>
                        <p:tgtEl>
                          <p:spTgt spid="15"/>
                        </p:tgtEl>
                      </p:cBhvr>
                    </p:animEffect>
                  </p:childTnLst>
                </p:cTn>
              </p:par>
            </p:tnLst>
          </p:tmpl>
        </p:tmplLst>
      </p:bldP>
      <p:bldP spid="5" grpId="0" build="p">
        <p:tmplLst>
          <p:tmpl lvl="1">
            <p:tnLst>
              <p:par>
                <p:cTn presetID="10" presetClass="entr" presetSubtype="0" fill="hold" nodeType="clickEffect">
                  <p:stCondLst>
                    <p:cond delay="0"/>
                  </p:stCondLst>
                  <p:childTnLst>
                    <p:set>
                      <p:cBhvr>
                        <p:cTn dur="1" fill="hold">
                          <p:stCondLst>
                            <p:cond delay="0"/>
                          </p:stCondLst>
                        </p:cTn>
                        <p:tgtEl>
                          <p:spTgt spid="5"/>
                        </p:tgtEl>
                        <p:attrNameLst>
                          <p:attrName>style.visibility</p:attrName>
                        </p:attrNameLst>
                      </p:cBhvr>
                      <p:to>
                        <p:strVal val="visible"/>
                      </p:to>
                    </p:set>
                    <p:animEffect transition="in" filter="fade">
                      <p:cBhvr>
                        <p:cTn dur="500"/>
                        <p:tgtEl>
                          <p:spTgt spid="5"/>
                        </p:tgtEl>
                      </p:cBhvr>
                    </p:animEffect>
                  </p:childTnLst>
                </p:cTn>
              </p:par>
            </p:tnLst>
          </p:tmpl>
        </p:tmplLst>
      </p:bldP>
      <p:bldP spid="7" grpId="0" build="p">
        <p:tmplLst>
          <p:tmpl lvl="1">
            <p:tnLst>
              <p:par>
                <p:cTn presetID="10" presetClass="entr" presetSubtype="0" fill="hold" nodeType="clickEffect">
                  <p:stCondLst>
                    <p:cond delay="0"/>
                  </p:stCondLst>
                  <p:childTnLst>
                    <p:set>
                      <p:cBhvr>
                        <p:cTn dur="1" fill="hold">
                          <p:stCondLst>
                            <p:cond delay="0"/>
                          </p:stCondLst>
                        </p:cTn>
                        <p:tgtEl>
                          <p:spTgt spid="7"/>
                        </p:tgtEl>
                        <p:attrNameLst>
                          <p:attrName>style.visibility</p:attrName>
                        </p:attrNameLst>
                      </p:cBhvr>
                      <p:to>
                        <p:strVal val="visible"/>
                      </p:to>
                    </p:set>
                    <p:animEffect transition="in" filter="fade">
                      <p:cBhvr>
                        <p:cTn dur="500"/>
                        <p:tgtEl>
                          <p:spTgt spid="7"/>
                        </p:tgtEl>
                      </p:cBhvr>
                    </p:animEffect>
                  </p:childTnLst>
                </p:cTn>
              </p:par>
            </p:tnLst>
          </p:tmpl>
        </p:tmplLst>
      </p:bldP>
      <p:bldP spid="39" grpId="0" build="p">
        <p:tmplLst>
          <p:tmpl lvl="1">
            <p:tnLst>
              <p:par>
                <p:cTn presetID="10" presetClass="entr" presetSubtype="0" fill="hold" nodeType="withEffect">
                  <p:stCondLst>
                    <p:cond delay="0"/>
                  </p:stCondLst>
                  <p:childTnLst>
                    <p:set>
                      <p:cBhvr>
                        <p:cTn dur="1" fill="hold">
                          <p:stCondLst>
                            <p:cond delay="0"/>
                          </p:stCondLst>
                        </p:cTn>
                        <p:tgtEl>
                          <p:spTgt spid="39"/>
                        </p:tgtEl>
                        <p:attrNameLst>
                          <p:attrName>style.visibility</p:attrName>
                        </p:attrNameLst>
                      </p:cBhvr>
                      <p:to>
                        <p:strVal val="visible"/>
                      </p:to>
                    </p:set>
                    <p:animEffect transition="in" filter="fade">
                      <p:cBhvr>
                        <p:cTn dur="500"/>
                        <p:tgtEl>
                          <p:spTgt spid="39"/>
                        </p:tgtEl>
                      </p:cBhvr>
                    </p:animEffect>
                  </p:childTnLst>
                </p:cTn>
              </p:par>
            </p:tnLst>
          </p:tmpl>
        </p:tmplLst>
      </p:bldP>
      <p:bldP spid="41" grpId="0" build="p">
        <p:tmplLst>
          <p:tmpl lvl="1">
            <p:tnLst>
              <p:par>
                <p:cTn presetID="10" presetClass="entr" presetSubtype="0" fill="hold" nodeType="withEffect">
                  <p:stCondLst>
                    <p:cond delay="0"/>
                  </p:stCondLst>
                  <p:childTnLst>
                    <p:set>
                      <p:cBhvr>
                        <p:cTn dur="1" fill="hold">
                          <p:stCondLst>
                            <p:cond delay="0"/>
                          </p:stCondLst>
                        </p:cTn>
                        <p:tgtEl>
                          <p:spTgt spid="41"/>
                        </p:tgtEl>
                        <p:attrNameLst>
                          <p:attrName>style.visibility</p:attrName>
                        </p:attrNameLst>
                      </p:cBhvr>
                      <p:to>
                        <p:strVal val="visible"/>
                      </p:to>
                    </p:set>
                    <p:animEffect transition="in" filter="fade">
                      <p:cBhvr>
                        <p:cTn dur="500"/>
                        <p:tgtEl>
                          <p:spTgt spid="41"/>
                        </p:tgtEl>
                      </p:cBhvr>
                    </p:animEffect>
                  </p:childTnLst>
                </p:cTn>
              </p:par>
            </p:tnLst>
          </p:tmpl>
        </p:tmplLst>
      </p:bldP>
      <p:bldP spid="43" grpId="0" build="p">
        <p:tmplLst>
          <p:tmpl lvl="1">
            <p:tnLst>
              <p:par>
                <p:cTn presetID="10" presetClass="entr" presetSubtype="0" fill="hold" nodeType="withEffect">
                  <p:stCondLst>
                    <p:cond delay="0"/>
                  </p:stCondLst>
                  <p:childTnLst>
                    <p:set>
                      <p:cBhvr>
                        <p:cTn dur="1" fill="hold">
                          <p:stCondLst>
                            <p:cond delay="0"/>
                          </p:stCondLst>
                        </p:cTn>
                        <p:tgtEl>
                          <p:spTgt spid="43"/>
                        </p:tgtEl>
                        <p:attrNameLst>
                          <p:attrName>style.visibility</p:attrName>
                        </p:attrNameLst>
                      </p:cBhvr>
                      <p:to>
                        <p:strVal val="visible"/>
                      </p:to>
                    </p:set>
                    <p:animEffect transition="in" filter="fade">
                      <p:cBhvr>
                        <p:cTn dur="500"/>
                        <p:tgtEl>
                          <p:spTgt spid="43"/>
                        </p:tgtEl>
                      </p:cBhvr>
                    </p:animEffect>
                  </p:childTnLst>
                </p:cTn>
              </p:par>
            </p:tnLst>
          </p:tmpl>
        </p:tmplLst>
      </p:bldP>
    </p:bld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Punkter pilar">
    <p:bg>
      <p:bgPr>
        <a:solidFill>
          <a:srgbClr val="421761"/>
        </a:solidFill>
        <a:effectLst/>
      </p:bgPr>
    </p:bg>
    <p:spTree>
      <p:nvGrpSpPr>
        <p:cNvPr id="1" name=""/>
        <p:cNvGrpSpPr/>
        <p:nvPr/>
      </p:nvGrpSpPr>
      <p:grpSpPr>
        <a:xfrm>
          <a:off x="0" y="0"/>
          <a:ext cx="0" cy="0"/>
          <a:chOff x="0" y="0"/>
          <a:chExt cx="0" cy="0"/>
        </a:xfrm>
      </p:grpSpPr>
      <p:sp>
        <p:nvSpPr>
          <p:cNvPr id="15" name="Platshållare för text 14"/>
          <p:cNvSpPr>
            <a:spLocks noGrp="1"/>
          </p:cNvSpPr>
          <p:nvPr>
            <p:ph type="body" sz="quarter" idx="11" hasCustomPrompt="1"/>
          </p:nvPr>
        </p:nvSpPr>
        <p:spPr>
          <a:xfrm>
            <a:off x="2075843" y="1115535"/>
            <a:ext cx="5760000" cy="471871"/>
          </a:xfrm>
          <a:prstGeom prst="rect">
            <a:avLst/>
          </a:prstGeom>
        </p:spPr>
        <p:txBody>
          <a:bodyPr numCol="1" anchor="t" anchorCtr="0">
            <a:noAutofit/>
          </a:bodyPr>
          <a:lstStyle>
            <a:lvl1pPr marL="0" marR="0" indent="0" algn="l" defTabSz="609585" rtl="0" eaLnBrk="1" fontAlgn="auto" latinLnBrk="0" hangingPunct="1">
              <a:lnSpc>
                <a:spcPct val="100000"/>
              </a:lnSpc>
              <a:spcBef>
                <a:spcPct val="20000"/>
              </a:spcBef>
              <a:spcAft>
                <a:spcPts val="0"/>
              </a:spcAft>
              <a:buClrTx/>
              <a:buSzTx/>
              <a:buFont typeface="Arial"/>
              <a:buNone/>
              <a:tabLst/>
              <a:defRPr sz="2667" b="1" baseline="0">
                <a:latin typeface="+mj-lt"/>
              </a:defRPr>
            </a:lvl1pPr>
          </a:lstStyle>
          <a:p>
            <a:pPr lvl="0"/>
            <a:r>
              <a:rPr lang="sv-SE" dirty="0"/>
              <a:t>Rubrik 20 pt</a:t>
            </a:r>
          </a:p>
        </p:txBody>
      </p:sp>
      <p:sp>
        <p:nvSpPr>
          <p:cNvPr id="5" name="Platshållare för text 14"/>
          <p:cNvSpPr>
            <a:spLocks noGrp="1"/>
          </p:cNvSpPr>
          <p:nvPr>
            <p:ph type="body" sz="quarter" idx="15" hasCustomPrompt="1"/>
          </p:nvPr>
        </p:nvSpPr>
        <p:spPr>
          <a:xfrm>
            <a:off x="3282209" y="2842169"/>
            <a:ext cx="5760000" cy="471871"/>
          </a:xfrm>
          <a:prstGeom prst="rect">
            <a:avLst/>
          </a:prstGeom>
        </p:spPr>
        <p:txBody>
          <a:bodyPr numCol="1" anchor="t" anchorCtr="0">
            <a:noAutofit/>
          </a:bodyPr>
          <a:lstStyle>
            <a:lvl1pPr marL="0" marR="0" indent="0" algn="l" defTabSz="609585" rtl="0" eaLnBrk="1" fontAlgn="auto" latinLnBrk="0" hangingPunct="1">
              <a:lnSpc>
                <a:spcPct val="100000"/>
              </a:lnSpc>
              <a:spcBef>
                <a:spcPct val="20000"/>
              </a:spcBef>
              <a:spcAft>
                <a:spcPts val="0"/>
              </a:spcAft>
              <a:buClrTx/>
              <a:buSzTx/>
              <a:buFont typeface="Arial"/>
              <a:buNone/>
              <a:tabLst/>
              <a:defRPr sz="2667" b="1" baseline="0">
                <a:latin typeface="+mj-lt"/>
              </a:defRPr>
            </a:lvl1pPr>
          </a:lstStyle>
          <a:p>
            <a:pPr lvl="0"/>
            <a:r>
              <a:rPr lang="sv-SE" dirty="0"/>
              <a:t>Rubrik 20 pt</a:t>
            </a:r>
          </a:p>
        </p:txBody>
      </p:sp>
      <p:sp>
        <p:nvSpPr>
          <p:cNvPr id="7" name="Platshållare för text 14"/>
          <p:cNvSpPr>
            <a:spLocks noGrp="1"/>
          </p:cNvSpPr>
          <p:nvPr>
            <p:ph type="body" sz="quarter" idx="17" hasCustomPrompt="1"/>
          </p:nvPr>
        </p:nvSpPr>
        <p:spPr>
          <a:xfrm>
            <a:off x="4514243" y="4517223"/>
            <a:ext cx="5760000" cy="471871"/>
          </a:xfrm>
          <a:prstGeom prst="rect">
            <a:avLst/>
          </a:prstGeom>
        </p:spPr>
        <p:txBody>
          <a:bodyPr numCol="1" anchor="t" anchorCtr="0">
            <a:noAutofit/>
          </a:bodyPr>
          <a:lstStyle>
            <a:lvl1pPr marL="0" marR="0" indent="0" algn="l" defTabSz="609585" rtl="0" eaLnBrk="1" fontAlgn="auto" latinLnBrk="0" hangingPunct="1">
              <a:lnSpc>
                <a:spcPct val="100000"/>
              </a:lnSpc>
              <a:spcBef>
                <a:spcPct val="20000"/>
              </a:spcBef>
              <a:spcAft>
                <a:spcPts val="0"/>
              </a:spcAft>
              <a:buClrTx/>
              <a:buSzTx/>
              <a:buFont typeface="Arial"/>
              <a:buNone/>
              <a:tabLst/>
              <a:defRPr sz="2667" b="1" baseline="0">
                <a:latin typeface="+mj-lt"/>
              </a:defRPr>
            </a:lvl1pPr>
          </a:lstStyle>
          <a:p>
            <a:pPr lvl="0"/>
            <a:r>
              <a:rPr lang="sv-SE" dirty="0"/>
              <a:t>Rubrik 20 pt</a:t>
            </a:r>
          </a:p>
        </p:txBody>
      </p:sp>
      <p:grpSp>
        <p:nvGrpSpPr>
          <p:cNvPr id="22" name="Group 13"/>
          <p:cNvGrpSpPr>
            <a:grpSpLocks noChangeAspect="1"/>
          </p:cNvGrpSpPr>
          <p:nvPr/>
        </p:nvGrpSpPr>
        <p:grpSpPr bwMode="auto">
          <a:xfrm>
            <a:off x="-101599" y="2664884"/>
            <a:ext cx="3198284" cy="755649"/>
            <a:chOff x="-48" y="1259"/>
            <a:chExt cx="1511" cy="357"/>
          </a:xfrm>
        </p:grpSpPr>
        <p:sp>
          <p:nvSpPr>
            <p:cNvPr id="24" name="Freeform 14"/>
            <p:cNvSpPr>
              <a:spLocks/>
            </p:cNvSpPr>
            <p:nvPr userDrawn="1"/>
          </p:nvSpPr>
          <p:spPr bwMode="auto">
            <a:xfrm>
              <a:off x="1229" y="1381"/>
              <a:ext cx="234" cy="235"/>
            </a:xfrm>
            <a:custGeom>
              <a:avLst/>
              <a:gdLst>
                <a:gd name="T0" fmla="*/ 55 w 642"/>
                <a:gd name="T1" fmla="*/ 390 h 642"/>
                <a:gd name="T2" fmla="*/ 55 w 642"/>
                <a:gd name="T3" fmla="*/ 390 h 642"/>
                <a:gd name="T4" fmla="*/ 390 w 642"/>
                <a:gd name="T5" fmla="*/ 54 h 642"/>
                <a:gd name="T6" fmla="*/ 588 w 642"/>
                <a:gd name="T7" fmla="*/ 54 h 642"/>
                <a:gd name="T8" fmla="*/ 588 w 642"/>
                <a:gd name="T9" fmla="*/ 251 h 642"/>
                <a:gd name="T10" fmla="*/ 252 w 642"/>
                <a:gd name="T11" fmla="*/ 587 h 642"/>
                <a:gd name="T12" fmla="*/ 55 w 642"/>
                <a:gd name="T13" fmla="*/ 587 h 642"/>
                <a:gd name="T14" fmla="*/ 55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5" y="390"/>
                  </a:moveTo>
                  <a:lnTo>
                    <a:pt x="55" y="390"/>
                  </a:lnTo>
                  <a:lnTo>
                    <a:pt x="390" y="54"/>
                  </a:lnTo>
                  <a:cubicBezTo>
                    <a:pt x="445" y="0"/>
                    <a:pt x="533" y="0"/>
                    <a:pt x="588" y="54"/>
                  </a:cubicBezTo>
                  <a:cubicBezTo>
                    <a:pt x="642" y="109"/>
                    <a:pt x="642" y="197"/>
                    <a:pt x="588" y="251"/>
                  </a:cubicBezTo>
                  <a:lnTo>
                    <a:pt x="252" y="587"/>
                  </a:lnTo>
                  <a:cubicBezTo>
                    <a:pt x="197" y="642"/>
                    <a:pt x="109" y="642"/>
                    <a:pt x="55" y="587"/>
                  </a:cubicBezTo>
                  <a:cubicBezTo>
                    <a:pt x="0" y="533"/>
                    <a:pt x="0" y="444"/>
                    <a:pt x="55" y="390"/>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5" name="Freeform 15"/>
            <p:cNvSpPr>
              <a:spLocks/>
            </p:cNvSpPr>
            <p:nvPr userDrawn="1"/>
          </p:nvSpPr>
          <p:spPr bwMode="auto">
            <a:xfrm>
              <a:off x="1395" y="1425"/>
              <a:ext cx="24" cy="24"/>
            </a:xfrm>
            <a:custGeom>
              <a:avLst/>
              <a:gdLst>
                <a:gd name="T0" fmla="*/ 12 w 65"/>
                <a:gd name="T1" fmla="*/ 54 h 65"/>
                <a:gd name="T2" fmla="*/ 12 w 65"/>
                <a:gd name="T3" fmla="*/ 54 h 65"/>
                <a:gd name="T4" fmla="*/ 12 w 65"/>
                <a:gd name="T5" fmla="*/ 12 h 65"/>
                <a:gd name="T6" fmla="*/ 54 w 65"/>
                <a:gd name="T7" fmla="*/ 12 h 65"/>
                <a:gd name="T8" fmla="*/ 54 w 65"/>
                <a:gd name="T9" fmla="*/ 54 h 65"/>
                <a:gd name="T10" fmla="*/ 12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12" y="54"/>
                  </a:moveTo>
                  <a:lnTo>
                    <a:pt x="12" y="54"/>
                  </a:lnTo>
                  <a:cubicBezTo>
                    <a:pt x="0" y="42"/>
                    <a:pt x="0" y="24"/>
                    <a:pt x="12" y="12"/>
                  </a:cubicBezTo>
                  <a:cubicBezTo>
                    <a:pt x="23" y="0"/>
                    <a:pt x="42" y="0"/>
                    <a:pt x="54" y="12"/>
                  </a:cubicBezTo>
                  <a:cubicBezTo>
                    <a:pt x="65" y="23"/>
                    <a:pt x="65" y="42"/>
                    <a:pt x="54" y="54"/>
                  </a:cubicBezTo>
                  <a:cubicBezTo>
                    <a:pt x="42" y="65"/>
                    <a:pt x="24" y="65"/>
                    <a:pt x="12"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6" name="Freeform 16"/>
            <p:cNvSpPr>
              <a:spLocks/>
            </p:cNvSpPr>
            <p:nvPr userDrawn="1"/>
          </p:nvSpPr>
          <p:spPr bwMode="auto">
            <a:xfrm>
              <a:off x="1229" y="1259"/>
              <a:ext cx="234" cy="234"/>
            </a:xfrm>
            <a:custGeom>
              <a:avLst/>
              <a:gdLst>
                <a:gd name="T0" fmla="*/ 252 w 642"/>
                <a:gd name="T1" fmla="*/ 55 h 642"/>
                <a:gd name="T2" fmla="*/ 252 w 642"/>
                <a:gd name="T3" fmla="*/ 55 h 642"/>
                <a:gd name="T4" fmla="*/ 588 w 642"/>
                <a:gd name="T5" fmla="*/ 390 h 642"/>
                <a:gd name="T6" fmla="*/ 588 w 642"/>
                <a:gd name="T7" fmla="*/ 587 h 642"/>
                <a:gd name="T8" fmla="*/ 390 w 642"/>
                <a:gd name="T9" fmla="*/ 587 h 642"/>
                <a:gd name="T10" fmla="*/ 55 w 642"/>
                <a:gd name="T11" fmla="*/ 252 h 642"/>
                <a:gd name="T12" fmla="*/ 55 w 642"/>
                <a:gd name="T13" fmla="*/ 55 h 642"/>
                <a:gd name="T14" fmla="*/ 252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2" y="55"/>
                  </a:moveTo>
                  <a:lnTo>
                    <a:pt x="252" y="55"/>
                  </a:lnTo>
                  <a:lnTo>
                    <a:pt x="588" y="390"/>
                  </a:lnTo>
                  <a:cubicBezTo>
                    <a:pt x="642" y="445"/>
                    <a:pt x="642" y="533"/>
                    <a:pt x="588" y="587"/>
                  </a:cubicBezTo>
                  <a:cubicBezTo>
                    <a:pt x="533" y="642"/>
                    <a:pt x="445" y="642"/>
                    <a:pt x="390" y="587"/>
                  </a:cubicBezTo>
                  <a:lnTo>
                    <a:pt x="55" y="252"/>
                  </a:lnTo>
                  <a:cubicBezTo>
                    <a:pt x="0" y="197"/>
                    <a:pt x="0" y="109"/>
                    <a:pt x="55" y="55"/>
                  </a:cubicBezTo>
                  <a:cubicBezTo>
                    <a:pt x="109" y="0"/>
                    <a:pt x="197" y="0"/>
                    <a:pt x="252" y="55"/>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7" name="Freeform 17"/>
            <p:cNvSpPr>
              <a:spLocks/>
            </p:cNvSpPr>
            <p:nvPr userDrawn="1"/>
          </p:nvSpPr>
          <p:spPr bwMode="auto">
            <a:xfrm>
              <a:off x="1395" y="1425"/>
              <a:ext cx="24" cy="24"/>
            </a:xfrm>
            <a:custGeom>
              <a:avLst/>
              <a:gdLst>
                <a:gd name="T0" fmla="*/ 12 w 65"/>
                <a:gd name="T1" fmla="*/ 12 h 65"/>
                <a:gd name="T2" fmla="*/ 12 w 65"/>
                <a:gd name="T3" fmla="*/ 12 h 65"/>
                <a:gd name="T4" fmla="*/ 54 w 65"/>
                <a:gd name="T5" fmla="*/ 12 h 65"/>
                <a:gd name="T6" fmla="*/ 54 w 65"/>
                <a:gd name="T7" fmla="*/ 54 h 65"/>
                <a:gd name="T8" fmla="*/ 12 w 65"/>
                <a:gd name="T9" fmla="*/ 54 h 65"/>
                <a:gd name="T10" fmla="*/ 12 w 65"/>
                <a:gd name="T11" fmla="*/ 12 h 65"/>
              </a:gdLst>
              <a:ahLst/>
              <a:cxnLst>
                <a:cxn ang="0">
                  <a:pos x="T0" y="T1"/>
                </a:cxn>
                <a:cxn ang="0">
                  <a:pos x="T2" y="T3"/>
                </a:cxn>
                <a:cxn ang="0">
                  <a:pos x="T4" y="T5"/>
                </a:cxn>
                <a:cxn ang="0">
                  <a:pos x="T6" y="T7"/>
                </a:cxn>
                <a:cxn ang="0">
                  <a:pos x="T8" y="T9"/>
                </a:cxn>
                <a:cxn ang="0">
                  <a:pos x="T10" y="T11"/>
                </a:cxn>
              </a:cxnLst>
              <a:rect l="0" t="0" r="r" b="b"/>
              <a:pathLst>
                <a:path w="65" h="65">
                  <a:moveTo>
                    <a:pt x="12" y="12"/>
                  </a:moveTo>
                  <a:lnTo>
                    <a:pt x="12" y="12"/>
                  </a:lnTo>
                  <a:cubicBezTo>
                    <a:pt x="23" y="0"/>
                    <a:pt x="42" y="0"/>
                    <a:pt x="54" y="12"/>
                  </a:cubicBezTo>
                  <a:cubicBezTo>
                    <a:pt x="65" y="23"/>
                    <a:pt x="65" y="42"/>
                    <a:pt x="54" y="54"/>
                  </a:cubicBezTo>
                  <a:cubicBezTo>
                    <a:pt x="42" y="65"/>
                    <a:pt x="24" y="65"/>
                    <a:pt x="12" y="54"/>
                  </a:cubicBezTo>
                  <a:cubicBezTo>
                    <a:pt x="0" y="42"/>
                    <a:pt x="0" y="24"/>
                    <a:pt x="12" y="12"/>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8" name="Freeform 18"/>
            <p:cNvSpPr>
              <a:spLocks/>
            </p:cNvSpPr>
            <p:nvPr userDrawn="1"/>
          </p:nvSpPr>
          <p:spPr bwMode="auto">
            <a:xfrm>
              <a:off x="-48" y="1386"/>
              <a:ext cx="1506" cy="102"/>
            </a:xfrm>
            <a:custGeom>
              <a:avLst/>
              <a:gdLst>
                <a:gd name="T0" fmla="*/ 40 w 4142"/>
                <a:gd name="T1" fmla="*/ 238 h 279"/>
                <a:gd name="T2" fmla="*/ 40 w 4142"/>
                <a:gd name="T3" fmla="*/ 238 h 279"/>
                <a:gd name="T4" fmla="*/ 0 w 4142"/>
                <a:gd name="T5" fmla="*/ 140 h 279"/>
                <a:gd name="T6" fmla="*/ 139 w 4142"/>
                <a:gd name="T7" fmla="*/ 0 h 279"/>
                <a:gd name="T8" fmla="*/ 4003 w 4142"/>
                <a:gd name="T9" fmla="*/ 0 h 279"/>
                <a:gd name="T10" fmla="*/ 4142 w 4142"/>
                <a:gd name="T11" fmla="*/ 140 h 279"/>
                <a:gd name="T12" fmla="*/ 4003 w 4142"/>
                <a:gd name="T13" fmla="*/ 279 h 279"/>
                <a:gd name="T14" fmla="*/ 139 w 4142"/>
                <a:gd name="T15" fmla="*/ 279 h 279"/>
                <a:gd name="T16" fmla="*/ 40 w 4142"/>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2" h="279">
                  <a:moveTo>
                    <a:pt x="40" y="238"/>
                  </a:moveTo>
                  <a:lnTo>
                    <a:pt x="40" y="238"/>
                  </a:lnTo>
                  <a:cubicBezTo>
                    <a:pt x="15" y="213"/>
                    <a:pt x="0" y="178"/>
                    <a:pt x="0" y="140"/>
                  </a:cubicBezTo>
                  <a:cubicBezTo>
                    <a:pt x="0" y="63"/>
                    <a:pt x="62" y="0"/>
                    <a:pt x="139" y="0"/>
                  </a:cubicBezTo>
                  <a:lnTo>
                    <a:pt x="4003" y="0"/>
                  </a:lnTo>
                  <a:cubicBezTo>
                    <a:pt x="4080" y="0"/>
                    <a:pt x="4142" y="63"/>
                    <a:pt x="4142" y="140"/>
                  </a:cubicBezTo>
                  <a:cubicBezTo>
                    <a:pt x="4142" y="217"/>
                    <a:pt x="4080" y="279"/>
                    <a:pt x="4003" y="279"/>
                  </a:cubicBezTo>
                  <a:lnTo>
                    <a:pt x="139" y="279"/>
                  </a:lnTo>
                  <a:cubicBezTo>
                    <a:pt x="100" y="279"/>
                    <a:pt x="66" y="264"/>
                    <a:pt x="40" y="238"/>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9" name="Freeform 19"/>
            <p:cNvSpPr>
              <a:spLocks/>
            </p:cNvSpPr>
            <p:nvPr userDrawn="1"/>
          </p:nvSpPr>
          <p:spPr bwMode="auto">
            <a:xfrm>
              <a:off x="1395" y="1425"/>
              <a:ext cx="24" cy="24"/>
            </a:xfrm>
            <a:custGeom>
              <a:avLst/>
              <a:gdLst>
                <a:gd name="T0" fmla="*/ 54 w 65"/>
                <a:gd name="T1" fmla="*/ 54 h 65"/>
                <a:gd name="T2" fmla="*/ 54 w 65"/>
                <a:gd name="T3" fmla="*/ 54 h 65"/>
                <a:gd name="T4" fmla="*/ 12 w 65"/>
                <a:gd name="T5" fmla="*/ 54 h 65"/>
                <a:gd name="T6" fmla="*/ 12 w 65"/>
                <a:gd name="T7" fmla="*/ 12 h 65"/>
                <a:gd name="T8" fmla="*/ 54 w 65"/>
                <a:gd name="T9" fmla="*/ 12 h 65"/>
                <a:gd name="T10" fmla="*/ 54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54" y="54"/>
                  </a:moveTo>
                  <a:lnTo>
                    <a:pt x="54" y="54"/>
                  </a:lnTo>
                  <a:cubicBezTo>
                    <a:pt x="42" y="65"/>
                    <a:pt x="24" y="65"/>
                    <a:pt x="12" y="54"/>
                  </a:cubicBezTo>
                  <a:cubicBezTo>
                    <a:pt x="0" y="42"/>
                    <a:pt x="0" y="24"/>
                    <a:pt x="12" y="12"/>
                  </a:cubicBezTo>
                  <a:cubicBezTo>
                    <a:pt x="23" y="0"/>
                    <a:pt x="42" y="0"/>
                    <a:pt x="54" y="12"/>
                  </a:cubicBezTo>
                  <a:cubicBezTo>
                    <a:pt x="65" y="23"/>
                    <a:pt x="65" y="42"/>
                    <a:pt x="54"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grpSp>
        <p:nvGrpSpPr>
          <p:cNvPr id="30" name="Group 22"/>
          <p:cNvGrpSpPr>
            <a:grpSpLocks noChangeAspect="1"/>
          </p:cNvGrpSpPr>
          <p:nvPr/>
        </p:nvGrpSpPr>
        <p:grpSpPr bwMode="auto">
          <a:xfrm>
            <a:off x="-1301751" y="938249"/>
            <a:ext cx="3200400" cy="755651"/>
            <a:chOff x="-615" y="439"/>
            <a:chExt cx="1512" cy="357"/>
          </a:xfrm>
        </p:grpSpPr>
        <p:sp>
          <p:nvSpPr>
            <p:cNvPr id="32" name="Freeform 23"/>
            <p:cNvSpPr>
              <a:spLocks/>
            </p:cNvSpPr>
            <p:nvPr userDrawn="1"/>
          </p:nvSpPr>
          <p:spPr bwMode="auto">
            <a:xfrm>
              <a:off x="663" y="562"/>
              <a:ext cx="234" cy="234"/>
            </a:xfrm>
            <a:custGeom>
              <a:avLst/>
              <a:gdLst>
                <a:gd name="T0" fmla="*/ 55 w 642"/>
                <a:gd name="T1" fmla="*/ 390 h 642"/>
                <a:gd name="T2" fmla="*/ 55 w 642"/>
                <a:gd name="T3" fmla="*/ 390 h 642"/>
                <a:gd name="T4" fmla="*/ 390 w 642"/>
                <a:gd name="T5" fmla="*/ 54 h 642"/>
                <a:gd name="T6" fmla="*/ 588 w 642"/>
                <a:gd name="T7" fmla="*/ 54 h 642"/>
                <a:gd name="T8" fmla="*/ 588 w 642"/>
                <a:gd name="T9" fmla="*/ 251 h 642"/>
                <a:gd name="T10" fmla="*/ 252 w 642"/>
                <a:gd name="T11" fmla="*/ 587 h 642"/>
                <a:gd name="T12" fmla="*/ 55 w 642"/>
                <a:gd name="T13" fmla="*/ 587 h 642"/>
                <a:gd name="T14" fmla="*/ 55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5" y="390"/>
                  </a:moveTo>
                  <a:lnTo>
                    <a:pt x="55" y="390"/>
                  </a:lnTo>
                  <a:lnTo>
                    <a:pt x="390" y="54"/>
                  </a:lnTo>
                  <a:cubicBezTo>
                    <a:pt x="445" y="0"/>
                    <a:pt x="533" y="0"/>
                    <a:pt x="588" y="54"/>
                  </a:cubicBezTo>
                  <a:cubicBezTo>
                    <a:pt x="642" y="109"/>
                    <a:pt x="642" y="197"/>
                    <a:pt x="588" y="251"/>
                  </a:cubicBezTo>
                  <a:lnTo>
                    <a:pt x="252" y="587"/>
                  </a:lnTo>
                  <a:cubicBezTo>
                    <a:pt x="197" y="642"/>
                    <a:pt x="109" y="642"/>
                    <a:pt x="55" y="587"/>
                  </a:cubicBezTo>
                  <a:cubicBezTo>
                    <a:pt x="0" y="533"/>
                    <a:pt x="0" y="444"/>
                    <a:pt x="55" y="390"/>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3" name="Freeform 24"/>
            <p:cNvSpPr>
              <a:spLocks/>
            </p:cNvSpPr>
            <p:nvPr userDrawn="1"/>
          </p:nvSpPr>
          <p:spPr bwMode="auto">
            <a:xfrm>
              <a:off x="829" y="606"/>
              <a:ext cx="24" cy="23"/>
            </a:xfrm>
            <a:custGeom>
              <a:avLst/>
              <a:gdLst>
                <a:gd name="T0" fmla="*/ 12 w 65"/>
                <a:gd name="T1" fmla="*/ 54 h 65"/>
                <a:gd name="T2" fmla="*/ 12 w 65"/>
                <a:gd name="T3" fmla="*/ 54 h 65"/>
                <a:gd name="T4" fmla="*/ 12 w 65"/>
                <a:gd name="T5" fmla="*/ 12 h 65"/>
                <a:gd name="T6" fmla="*/ 54 w 65"/>
                <a:gd name="T7" fmla="*/ 12 h 65"/>
                <a:gd name="T8" fmla="*/ 54 w 65"/>
                <a:gd name="T9" fmla="*/ 54 h 65"/>
                <a:gd name="T10" fmla="*/ 12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12" y="54"/>
                  </a:moveTo>
                  <a:lnTo>
                    <a:pt x="12" y="54"/>
                  </a:lnTo>
                  <a:cubicBezTo>
                    <a:pt x="0" y="42"/>
                    <a:pt x="0" y="24"/>
                    <a:pt x="12" y="12"/>
                  </a:cubicBezTo>
                  <a:cubicBezTo>
                    <a:pt x="23" y="0"/>
                    <a:pt x="42" y="0"/>
                    <a:pt x="54" y="12"/>
                  </a:cubicBezTo>
                  <a:cubicBezTo>
                    <a:pt x="65" y="23"/>
                    <a:pt x="65" y="42"/>
                    <a:pt x="54" y="54"/>
                  </a:cubicBezTo>
                  <a:cubicBezTo>
                    <a:pt x="42" y="65"/>
                    <a:pt x="24" y="65"/>
                    <a:pt x="12"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4" name="Freeform 25"/>
            <p:cNvSpPr>
              <a:spLocks/>
            </p:cNvSpPr>
            <p:nvPr userDrawn="1"/>
          </p:nvSpPr>
          <p:spPr bwMode="auto">
            <a:xfrm>
              <a:off x="663" y="439"/>
              <a:ext cx="234" cy="235"/>
            </a:xfrm>
            <a:custGeom>
              <a:avLst/>
              <a:gdLst>
                <a:gd name="T0" fmla="*/ 252 w 642"/>
                <a:gd name="T1" fmla="*/ 55 h 642"/>
                <a:gd name="T2" fmla="*/ 252 w 642"/>
                <a:gd name="T3" fmla="*/ 55 h 642"/>
                <a:gd name="T4" fmla="*/ 588 w 642"/>
                <a:gd name="T5" fmla="*/ 390 h 642"/>
                <a:gd name="T6" fmla="*/ 588 w 642"/>
                <a:gd name="T7" fmla="*/ 587 h 642"/>
                <a:gd name="T8" fmla="*/ 390 w 642"/>
                <a:gd name="T9" fmla="*/ 587 h 642"/>
                <a:gd name="T10" fmla="*/ 55 w 642"/>
                <a:gd name="T11" fmla="*/ 252 h 642"/>
                <a:gd name="T12" fmla="*/ 55 w 642"/>
                <a:gd name="T13" fmla="*/ 55 h 642"/>
                <a:gd name="T14" fmla="*/ 252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2" y="55"/>
                  </a:moveTo>
                  <a:lnTo>
                    <a:pt x="252" y="55"/>
                  </a:lnTo>
                  <a:lnTo>
                    <a:pt x="588" y="390"/>
                  </a:lnTo>
                  <a:cubicBezTo>
                    <a:pt x="642" y="445"/>
                    <a:pt x="642" y="533"/>
                    <a:pt x="588" y="587"/>
                  </a:cubicBezTo>
                  <a:cubicBezTo>
                    <a:pt x="533" y="642"/>
                    <a:pt x="445" y="642"/>
                    <a:pt x="390" y="587"/>
                  </a:cubicBezTo>
                  <a:lnTo>
                    <a:pt x="55" y="252"/>
                  </a:lnTo>
                  <a:cubicBezTo>
                    <a:pt x="0" y="197"/>
                    <a:pt x="0" y="109"/>
                    <a:pt x="55" y="55"/>
                  </a:cubicBezTo>
                  <a:cubicBezTo>
                    <a:pt x="109" y="0"/>
                    <a:pt x="197" y="0"/>
                    <a:pt x="252" y="55"/>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5" name="Freeform 26"/>
            <p:cNvSpPr>
              <a:spLocks/>
            </p:cNvSpPr>
            <p:nvPr userDrawn="1"/>
          </p:nvSpPr>
          <p:spPr bwMode="auto">
            <a:xfrm>
              <a:off x="829" y="606"/>
              <a:ext cx="24" cy="23"/>
            </a:xfrm>
            <a:custGeom>
              <a:avLst/>
              <a:gdLst>
                <a:gd name="T0" fmla="*/ 12 w 65"/>
                <a:gd name="T1" fmla="*/ 12 h 65"/>
                <a:gd name="T2" fmla="*/ 12 w 65"/>
                <a:gd name="T3" fmla="*/ 12 h 65"/>
                <a:gd name="T4" fmla="*/ 54 w 65"/>
                <a:gd name="T5" fmla="*/ 12 h 65"/>
                <a:gd name="T6" fmla="*/ 54 w 65"/>
                <a:gd name="T7" fmla="*/ 54 h 65"/>
                <a:gd name="T8" fmla="*/ 12 w 65"/>
                <a:gd name="T9" fmla="*/ 54 h 65"/>
                <a:gd name="T10" fmla="*/ 12 w 65"/>
                <a:gd name="T11" fmla="*/ 12 h 65"/>
              </a:gdLst>
              <a:ahLst/>
              <a:cxnLst>
                <a:cxn ang="0">
                  <a:pos x="T0" y="T1"/>
                </a:cxn>
                <a:cxn ang="0">
                  <a:pos x="T2" y="T3"/>
                </a:cxn>
                <a:cxn ang="0">
                  <a:pos x="T4" y="T5"/>
                </a:cxn>
                <a:cxn ang="0">
                  <a:pos x="T6" y="T7"/>
                </a:cxn>
                <a:cxn ang="0">
                  <a:pos x="T8" y="T9"/>
                </a:cxn>
                <a:cxn ang="0">
                  <a:pos x="T10" y="T11"/>
                </a:cxn>
              </a:cxnLst>
              <a:rect l="0" t="0" r="r" b="b"/>
              <a:pathLst>
                <a:path w="65" h="65">
                  <a:moveTo>
                    <a:pt x="12" y="12"/>
                  </a:moveTo>
                  <a:lnTo>
                    <a:pt x="12" y="12"/>
                  </a:lnTo>
                  <a:cubicBezTo>
                    <a:pt x="23" y="0"/>
                    <a:pt x="42" y="0"/>
                    <a:pt x="54" y="12"/>
                  </a:cubicBezTo>
                  <a:cubicBezTo>
                    <a:pt x="65" y="23"/>
                    <a:pt x="65" y="42"/>
                    <a:pt x="54" y="54"/>
                  </a:cubicBezTo>
                  <a:cubicBezTo>
                    <a:pt x="42" y="65"/>
                    <a:pt x="24" y="65"/>
                    <a:pt x="12" y="54"/>
                  </a:cubicBezTo>
                  <a:cubicBezTo>
                    <a:pt x="0" y="42"/>
                    <a:pt x="0" y="24"/>
                    <a:pt x="12" y="12"/>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6" name="Freeform 27"/>
            <p:cNvSpPr>
              <a:spLocks/>
            </p:cNvSpPr>
            <p:nvPr userDrawn="1"/>
          </p:nvSpPr>
          <p:spPr bwMode="auto">
            <a:xfrm>
              <a:off x="-615" y="566"/>
              <a:ext cx="1506" cy="102"/>
            </a:xfrm>
            <a:custGeom>
              <a:avLst/>
              <a:gdLst>
                <a:gd name="T0" fmla="*/ 40 w 4142"/>
                <a:gd name="T1" fmla="*/ 238 h 279"/>
                <a:gd name="T2" fmla="*/ 40 w 4142"/>
                <a:gd name="T3" fmla="*/ 238 h 279"/>
                <a:gd name="T4" fmla="*/ 0 w 4142"/>
                <a:gd name="T5" fmla="*/ 140 h 279"/>
                <a:gd name="T6" fmla="*/ 139 w 4142"/>
                <a:gd name="T7" fmla="*/ 0 h 279"/>
                <a:gd name="T8" fmla="*/ 4003 w 4142"/>
                <a:gd name="T9" fmla="*/ 0 h 279"/>
                <a:gd name="T10" fmla="*/ 4142 w 4142"/>
                <a:gd name="T11" fmla="*/ 140 h 279"/>
                <a:gd name="T12" fmla="*/ 4003 w 4142"/>
                <a:gd name="T13" fmla="*/ 279 h 279"/>
                <a:gd name="T14" fmla="*/ 139 w 4142"/>
                <a:gd name="T15" fmla="*/ 279 h 279"/>
                <a:gd name="T16" fmla="*/ 40 w 4142"/>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2" h="279">
                  <a:moveTo>
                    <a:pt x="40" y="238"/>
                  </a:moveTo>
                  <a:lnTo>
                    <a:pt x="40" y="238"/>
                  </a:lnTo>
                  <a:cubicBezTo>
                    <a:pt x="15" y="213"/>
                    <a:pt x="0" y="178"/>
                    <a:pt x="0" y="140"/>
                  </a:cubicBezTo>
                  <a:cubicBezTo>
                    <a:pt x="0" y="63"/>
                    <a:pt x="62" y="0"/>
                    <a:pt x="139" y="0"/>
                  </a:cubicBezTo>
                  <a:lnTo>
                    <a:pt x="4003" y="0"/>
                  </a:lnTo>
                  <a:cubicBezTo>
                    <a:pt x="4080" y="0"/>
                    <a:pt x="4142" y="63"/>
                    <a:pt x="4142" y="140"/>
                  </a:cubicBezTo>
                  <a:cubicBezTo>
                    <a:pt x="4142" y="217"/>
                    <a:pt x="4080" y="279"/>
                    <a:pt x="4003" y="279"/>
                  </a:cubicBezTo>
                  <a:lnTo>
                    <a:pt x="139" y="279"/>
                  </a:lnTo>
                  <a:cubicBezTo>
                    <a:pt x="100" y="279"/>
                    <a:pt x="66" y="264"/>
                    <a:pt x="40" y="238"/>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7" name="Freeform 28"/>
            <p:cNvSpPr>
              <a:spLocks/>
            </p:cNvSpPr>
            <p:nvPr userDrawn="1"/>
          </p:nvSpPr>
          <p:spPr bwMode="auto">
            <a:xfrm>
              <a:off x="829" y="606"/>
              <a:ext cx="24" cy="23"/>
            </a:xfrm>
            <a:custGeom>
              <a:avLst/>
              <a:gdLst>
                <a:gd name="T0" fmla="*/ 54 w 65"/>
                <a:gd name="T1" fmla="*/ 54 h 65"/>
                <a:gd name="T2" fmla="*/ 54 w 65"/>
                <a:gd name="T3" fmla="*/ 54 h 65"/>
                <a:gd name="T4" fmla="*/ 12 w 65"/>
                <a:gd name="T5" fmla="*/ 54 h 65"/>
                <a:gd name="T6" fmla="*/ 12 w 65"/>
                <a:gd name="T7" fmla="*/ 12 h 65"/>
                <a:gd name="T8" fmla="*/ 54 w 65"/>
                <a:gd name="T9" fmla="*/ 12 h 65"/>
                <a:gd name="T10" fmla="*/ 54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54" y="54"/>
                  </a:moveTo>
                  <a:lnTo>
                    <a:pt x="54" y="54"/>
                  </a:lnTo>
                  <a:cubicBezTo>
                    <a:pt x="42" y="65"/>
                    <a:pt x="24" y="65"/>
                    <a:pt x="12" y="54"/>
                  </a:cubicBezTo>
                  <a:cubicBezTo>
                    <a:pt x="0" y="42"/>
                    <a:pt x="0" y="24"/>
                    <a:pt x="12" y="12"/>
                  </a:cubicBezTo>
                  <a:cubicBezTo>
                    <a:pt x="23" y="0"/>
                    <a:pt x="42" y="0"/>
                    <a:pt x="54" y="12"/>
                  </a:cubicBezTo>
                  <a:cubicBezTo>
                    <a:pt x="65" y="23"/>
                    <a:pt x="65" y="42"/>
                    <a:pt x="54"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grpSp>
        <p:nvGrpSpPr>
          <p:cNvPr id="39" name="Grupp 38"/>
          <p:cNvGrpSpPr/>
          <p:nvPr/>
        </p:nvGrpSpPr>
        <p:grpSpPr>
          <a:xfrm>
            <a:off x="-191559" y="4339936"/>
            <a:ext cx="4524380" cy="755651"/>
            <a:chOff x="-143670" y="3254952"/>
            <a:chExt cx="3393285" cy="566738"/>
          </a:xfrm>
        </p:grpSpPr>
        <p:sp>
          <p:nvSpPr>
            <p:cNvPr id="12" name="Freeform 5"/>
            <p:cNvSpPr>
              <a:spLocks/>
            </p:cNvSpPr>
            <p:nvPr userDrawn="1"/>
          </p:nvSpPr>
          <p:spPr bwMode="auto">
            <a:xfrm>
              <a:off x="2879727" y="3448627"/>
              <a:ext cx="369888" cy="373063"/>
            </a:xfrm>
            <a:custGeom>
              <a:avLst/>
              <a:gdLst>
                <a:gd name="T0" fmla="*/ 54 w 642"/>
                <a:gd name="T1" fmla="*/ 390 h 642"/>
                <a:gd name="T2" fmla="*/ 54 w 642"/>
                <a:gd name="T3" fmla="*/ 390 h 642"/>
                <a:gd name="T4" fmla="*/ 390 w 642"/>
                <a:gd name="T5" fmla="*/ 55 h 642"/>
                <a:gd name="T6" fmla="*/ 587 w 642"/>
                <a:gd name="T7" fmla="*/ 55 h 642"/>
                <a:gd name="T8" fmla="*/ 587 w 642"/>
                <a:gd name="T9" fmla="*/ 252 h 642"/>
                <a:gd name="T10" fmla="*/ 251 w 642"/>
                <a:gd name="T11" fmla="*/ 588 h 642"/>
                <a:gd name="T12" fmla="*/ 54 w 642"/>
                <a:gd name="T13" fmla="*/ 588 h 642"/>
                <a:gd name="T14" fmla="*/ 54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4" y="390"/>
                  </a:moveTo>
                  <a:lnTo>
                    <a:pt x="54" y="390"/>
                  </a:lnTo>
                  <a:lnTo>
                    <a:pt x="390" y="55"/>
                  </a:lnTo>
                  <a:cubicBezTo>
                    <a:pt x="444" y="0"/>
                    <a:pt x="533" y="0"/>
                    <a:pt x="587" y="55"/>
                  </a:cubicBezTo>
                  <a:cubicBezTo>
                    <a:pt x="642" y="109"/>
                    <a:pt x="642" y="197"/>
                    <a:pt x="587" y="252"/>
                  </a:cubicBezTo>
                  <a:lnTo>
                    <a:pt x="251" y="588"/>
                  </a:lnTo>
                  <a:cubicBezTo>
                    <a:pt x="197" y="642"/>
                    <a:pt x="109" y="642"/>
                    <a:pt x="54" y="588"/>
                  </a:cubicBezTo>
                  <a:cubicBezTo>
                    <a:pt x="0" y="533"/>
                    <a:pt x="0" y="445"/>
                    <a:pt x="54" y="390"/>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3" name="Freeform 6"/>
            <p:cNvSpPr>
              <a:spLocks/>
            </p:cNvSpPr>
            <p:nvPr userDrawn="1"/>
          </p:nvSpPr>
          <p:spPr bwMode="auto">
            <a:xfrm>
              <a:off x="3141664" y="3518477"/>
              <a:ext cx="38100" cy="38100"/>
            </a:xfrm>
            <a:custGeom>
              <a:avLst/>
              <a:gdLst>
                <a:gd name="T0" fmla="*/ 12 w 65"/>
                <a:gd name="T1" fmla="*/ 53 h 65"/>
                <a:gd name="T2" fmla="*/ 12 w 65"/>
                <a:gd name="T3" fmla="*/ 53 h 65"/>
                <a:gd name="T4" fmla="*/ 12 w 65"/>
                <a:gd name="T5" fmla="*/ 11 h 65"/>
                <a:gd name="T6" fmla="*/ 54 w 65"/>
                <a:gd name="T7" fmla="*/ 11 h 65"/>
                <a:gd name="T8" fmla="*/ 54 w 65"/>
                <a:gd name="T9" fmla="*/ 53 h 65"/>
                <a:gd name="T10" fmla="*/ 12 w 65"/>
                <a:gd name="T11" fmla="*/ 53 h 65"/>
              </a:gdLst>
              <a:ahLst/>
              <a:cxnLst>
                <a:cxn ang="0">
                  <a:pos x="T0" y="T1"/>
                </a:cxn>
                <a:cxn ang="0">
                  <a:pos x="T2" y="T3"/>
                </a:cxn>
                <a:cxn ang="0">
                  <a:pos x="T4" y="T5"/>
                </a:cxn>
                <a:cxn ang="0">
                  <a:pos x="T6" y="T7"/>
                </a:cxn>
                <a:cxn ang="0">
                  <a:pos x="T8" y="T9"/>
                </a:cxn>
                <a:cxn ang="0">
                  <a:pos x="T10" y="T11"/>
                </a:cxn>
              </a:cxnLst>
              <a:rect l="0" t="0" r="r" b="b"/>
              <a:pathLst>
                <a:path w="65" h="65">
                  <a:moveTo>
                    <a:pt x="12" y="53"/>
                  </a:moveTo>
                  <a:lnTo>
                    <a:pt x="12" y="53"/>
                  </a:lnTo>
                  <a:cubicBezTo>
                    <a:pt x="0" y="42"/>
                    <a:pt x="0" y="23"/>
                    <a:pt x="12" y="11"/>
                  </a:cubicBezTo>
                  <a:cubicBezTo>
                    <a:pt x="23" y="0"/>
                    <a:pt x="42" y="0"/>
                    <a:pt x="54" y="11"/>
                  </a:cubicBezTo>
                  <a:cubicBezTo>
                    <a:pt x="65" y="23"/>
                    <a:pt x="65" y="41"/>
                    <a:pt x="54" y="53"/>
                  </a:cubicBezTo>
                  <a:cubicBezTo>
                    <a:pt x="42" y="65"/>
                    <a:pt x="23" y="65"/>
                    <a:pt x="12" y="5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4" name="Freeform 7"/>
            <p:cNvSpPr>
              <a:spLocks/>
            </p:cNvSpPr>
            <p:nvPr userDrawn="1"/>
          </p:nvSpPr>
          <p:spPr bwMode="auto">
            <a:xfrm>
              <a:off x="2879727" y="3254952"/>
              <a:ext cx="369888" cy="371475"/>
            </a:xfrm>
            <a:custGeom>
              <a:avLst/>
              <a:gdLst>
                <a:gd name="T0" fmla="*/ 251 w 642"/>
                <a:gd name="T1" fmla="*/ 55 h 642"/>
                <a:gd name="T2" fmla="*/ 251 w 642"/>
                <a:gd name="T3" fmla="*/ 55 h 642"/>
                <a:gd name="T4" fmla="*/ 587 w 642"/>
                <a:gd name="T5" fmla="*/ 391 h 642"/>
                <a:gd name="T6" fmla="*/ 587 w 642"/>
                <a:gd name="T7" fmla="*/ 588 h 642"/>
                <a:gd name="T8" fmla="*/ 390 w 642"/>
                <a:gd name="T9" fmla="*/ 588 h 642"/>
                <a:gd name="T10" fmla="*/ 54 w 642"/>
                <a:gd name="T11" fmla="*/ 252 h 642"/>
                <a:gd name="T12" fmla="*/ 54 w 642"/>
                <a:gd name="T13" fmla="*/ 55 h 642"/>
                <a:gd name="T14" fmla="*/ 251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1" y="55"/>
                  </a:moveTo>
                  <a:lnTo>
                    <a:pt x="251" y="55"/>
                  </a:lnTo>
                  <a:lnTo>
                    <a:pt x="587" y="391"/>
                  </a:lnTo>
                  <a:cubicBezTo>
                    <a:pt x="642" y="445"/>
                    <a:pt x="642" y="533"/>
                    <a:pt x="587" y="588"/>
                  </a:cubicBezTo>
                  <a:cubicBezTo>
                    <a:pt x="533" y="642"/>
                    <a:pt x="444" y="642"/>
                    <a:pt x="390" y="588"/>
                  </a:cubicBezTo>
                  <a:lnTo>
                    <a:pt x="54" y="252"/>
                  </a:lnTo>
                  <a:cubicBezTo>
                    <a:pt x="0" y="198"/>
                    <a:pt x="0" y="109"/>
                    <a:pt x="54" y="55"/>
                  </a:cubicBezTo>
                  <a:cubicBezTo>
                    <a:pt x="109" y="0"/>
                    <a:pt x="197" y="0"/>
                    <a:pt x="251" y="55"/>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9" name="Freeform 8"/>
            <p:cNvSpPr>
              <a:spLocks/>
            </p:cNvSpPr>
            <p:nvPr userDrawn="1"/>
          </p:nvSpPr>
          <p:spPr bwMode="auto">
            <a:xfrm>
              <a:off x="3141664" y="3518477"/>
              <a:ext cx="38100" cy="38100"/>
            </a:xfrm>
            <a:custGeom>
              <a:avLst/>
              <a:gdLst>
                <a:gd name="T0" fmla="*/ 12 w 65"/>
                <a:gd name="T1" fmla="*/ 11 h 65"/>
                <a:gd name="T2" fmla="*/ 12 w 65"/>
                <a:gd name="T3" fmla="*/ 11 h 65"/>
                <a:gd name="T4" fmla="*/ 54 w 65"/>
                <a:gd name="T5" fmla="*/ 11 h 65"/>
                <a:gd name="T6" fmla="*/ 54 w 65"/>
                <a:gd name="T7" fmla="*/ 53 h 65"/>
                <a:gd name="T8" fmla="*/ 12 w 65"/>
                <a:gd name="T9" fmla="*/ 53 h 65"/>
                <a:gd name="T10" fmla="*/ 12 w 65"/>
                <a:gd name="T11" fmla="*/ 11 h 65"/>
              </a:gdLst>
              <a:ahLst/>
              <a:cxnLst>
                <a:cxn ang="0">
                  <a:pos x="T0" y="T1"/>
                </a:cxn>
                <a:cxn ang="0">
                  <a:pos x="T2" y="T3"/>
                </a:cxn>
                <a:cxn ang="0">
                  <a:pos x="T4" y="T5"/>
                </a:cxn>
                <a:cxn ang="0">
                  <a:pos x="T6" y="T7"/>
                </a:cxn>
                <a:cxn ang="0">
                  <a:pos x="T8" y="T9"/>
                </a:cxn>
                <a:cxn ang="0">
                  <a:pos x="T10" y="T11"/>
                </a:cxn>
              </a:cxnLst>
              <a:rect l="0" t="0" r="r" b="b"/>
              <a:pathLst>
                <a:path w="65" h="65">
                  <a:moveTo>
                    <a:pt x="12" y="11"/>
                  </a:moveTo>
                  <a:lnTo>
                    <a:pt x="12" y="11"/>
                  </a:lnTo>
                  <a:cubicBezTo>
                    <a:pt x="23" y="0"/>
                    <a:pt x="42" y="0"/>
                    <a:pt x="54" y="11"/>
                  </a:cubicBezTo>
                  <a:cubicBezTo>
                    <a:pt x="65" y="23"/>
                    <a:pt x="65" y="41"/>
                    <a:pt x="54" y="53"/>
                  </a:cubicBezTo>
                  <a:cubicBezTo>
                    <a:pt x="42" y="65"/>
                    <a:pt x="23" y="65"/>
                    <a:pt x="12" y="53"/>
                  </a:cubicBezTo>
                  <a:cubicBezTo>
                    <a:pt x="0" y="42"/>
                    <a:pt x="0" y="23"/>
                    <a:pt x="12" y="11"/>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0" name="Freeform 9"/>
            <p:cNvSpPr>
              <a:spLocks/>
            </p:cNvSpPr>
            <p:nvPr userDrawn="1"/>
          </p:nvSpPr>
          <p:spPr bwMode="auto">
            <a:xfrm>
              <a:off x="849314" y="3456565"/>
              <a:ext cx="2392363" cy="161925"/>
            </a:xfrm>
            <a:custGeom>
              <a:avLst/>
              <a:gdLst>
                <a:gd name="T0" fmla="*/ 41 w 4143"/>
                <a:gd name="T1" fmla="*/ 238 h 279"/>
                <a:gd name="T2" fmla="*/ 41 w 4143"/>
                <a:gd name="T3" fmla="*/ 238 h 279"/>
                <a:gd name="T4" fmla="*/ 0 w 4143"/>
                <a:gd name="T5" fmla="*/ 139 h 279"/>
                <a:gd name="T6" fmla="*/ 140 w 4143"/>
                <a:gd name="T7" fmla="*/ 0 h 279"/>
                <a:gd name="T8" fmla="*/ 4004 w 4143"/>
                <a:gd name="T9" fmla="*/ 0 h 279"/>
                <a:gd name="T10" fmla="*/ 4143 w 4143"/>
                <a:gd name="T11" fmla="*/ 139 h 279"/>
                <a:gd name="T12" fmla="*/ 4004 w 4143"/>
                <a:gd name="T13" fmla="*/ 279 h 279"/>
                <a:gd name="T14" fmla="*/ 140 w 4143"/>
                <a:gd name="T15" fmla="*/ 279 h 279"/>
                <a:gd name="T16" fmla="*/ 41 w 4143"/>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3" h="279">
                  <a:moveTo>
                    <a:pt x="41" y="238"/>
                  </a:moveTo>
                  <a:lnTo>
                    <a:pt x="41" y="238"/>
                  </a:lnTo>
                  <a:cubicBezTo>
                    <a:pt x="16" y="213"/>
                    <a:pt x="0" y="178"/>
                    <a:pt x="0" y="139"/>
                  </a:cubicBezTo>
                  <a:cubicBezTo>
                    <a:pt x="0" y="62"/>
                    <a:pt x="63" y="0"/>
                    <a:pt x="140" y="0"/>
                  </a:cubicBezTo>
                  <a:lnTo>
                    <a:pt x="4004" y="0"/>
                  </a:lnTo>
                  <a:cubicBezTo>
                    <a:pt x="4081" y="0"/>
                    <a:pt x="4143" y="62"/>
                    <a:pt x="4143" y="139"/>
                  </a:cubicBezTo>
                  <a:cubicBezTo>
                    <a:pt x="4143" y="216"/>
                    <a:pt x="4081" y="279"/>
                    <a:pt x="4004" y="279"/>
                  </a:cubicBezTo>
                  <a:lnTo>
                    <a:pt x="140" y="279"/>
                  </a:lnTo>
                  <a:cubicBezTo>
                    <a:pt x="101" y="279"/>
                    <a:pt x="66" y="263"/>
                    <a:pt x="41" y="238"/>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1" name="Freeform 10"/>
            <p:cNvSpPr>
              <a:spLocks/>
            </p:cNvSpPr>
            <p:nvPr userDrawn="1"/>
          </p:nvSpPr>
          <p:spPr bwMode="auto">
            <a:xfrm>
              <a:off x="3141664" y="3518477"/>
              <a:ext cx="38100" cy="38100"/>
            </a:xfrm>
            <a:custGeom>
              <a:avLst/>
              <a:gdLst>
                <a:gd name="T0" fmla="*/ 54 w 65"/>
                <a:gd name="T1" fmla="*/ 53 h 65"/>
                <a:gd name="T2" fmla="*/ 54 w 65"/>
                <a:gd name="T3" fmla="*/ 53 h 65"/>
                <a:gd name="T4" fmla="*/ 12 w 65"/>
                <a:gd name="T5" fmla="*/ 53 h 65"/>
                <a:gd name="T6" fmla="*/ 12 w 65"/>
                <a:gd name="T7" fmla="*/ 11 h 65"/>
                <a:gd name="T8" fmla="*/ 53 w 65"/>
                <a:gd name="T9" fmla="*/ 11 h 65"/>
                <a:gd name="T10" fmla="*/ 54 w 65"/>
                <a:gd name="T11" fmla="*/ 53 h 65"/>
              </a:gdLst>
              <a:ahLst/>
              <a:cxnLst>
                <a:cxn ang="0">
                  <a:pos x="T0" y="T1"/>
                </a:cxn>
                <a:cxn ang="0">
                  <a:pos x="T2" y="T3"/>
                </a:cxn>
                <a:cxn ang="0">
                  <a:pos x="T4" y="T5"/>
                </a:cxn>
                <a:cxn ang="0">
                  <a:pos x="T6" y="T7"/>
                </a:cxn>
                <a:cxn ang="0">
                  <a:pos x="T8" y="T9"/>
                </a:cxn>
                <a:cxn ang="0">
                  <a:pos x="T10" y="T11"/>
                </a:cxn>
              </a:cxnLst>
              <a:rect l="0" t="0" r="r" b="b"/>
              <a:pathLst>
                <a:path w="65" h="65">
                  <a:moveTo>
                    <a:pt x="54" y="53"/>
                  </a:moveTo>
                  <a:lnTo>
                    <a:pt x="54" y="53"/>
                  </a:lnTo>
                  <a:cubicBezTo>
                    <a:pt x="42" y="65"/>
                    <a:pt x="23" y="65"/>
                    <a:pt x="12" y="53"/>
                  </a:cubicBezTo>
                  <a:cubicBezTo>
                    <a:pt x="0" y="42"/>
                    <a:pt x="0" y="23"/>
                    <a:pt x="12" y="11"/>
                  </a:cubicBezTo>
                  <a:cubicBezTo>
                    <a:pt x="23" y="0"/>
                    <a:pt x="42" y="0"/>
                    <a:pt x="53" y="11"/>
                  </a:cubicBezTo>
                  <a:cubicBezTo>
                    <a:pt x="65" y="23"/>
                    <a:pt x="65" y="41"/>
                    <a:pt x="54" y="5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8" name="Freeform 9"/>
            <p:cNvSpPr>
              <a:spLocks/>
            </p:cNvSpPr>
            <p:nvPr userDrawn="1"/>
          </p:nvSpPr>
          <p:spPr bwMode="auto">
            <a:xfrm>
              <a:off x="-143670" y="3456565"/>
              <a:ext cx="2392363" cy="161925"/>
            </a:xfrm>
            <a:custGeom>
              <a:avLst/>
              <a:gdLst>
                <a:gd name="T0" fmla="*/ 41 w 4143"/>
                <a:gd name="T1" fmla="*/ 238 h 279"/>
                <a:gd name="T2" fmla="*/ 41 w 4143"/>
                <a:gd name="T3" fmla="*/ 238 h 279"/>
                <a:gd name="T4" fmla="*/ 0 w 4143"/>
                <a:gd name="T5" fmla="*/ 139 h 279"/>
                <a:gd name="T6" fmla="*/ 140 w 4143"/>
                <a:gd name="T7" fmla="*/ 0 h 279"/>
                <a:gd name="T8" fmla="*/ 4004 w 4143"/>
                <a:gd name="T9" fmla="*/ 0 h 279"/>
                <a:gd name="T10" fmla="*/ 4143 w 4143"/>
                <a:gd name="T11" fmla="*/ 139 h 279"/>
                <a:gd name="T12" fmla="*/ 4004 w 4143"/>
                <a:gd name="T13" fmla="*/ 279 h 279"/>
                <a:gd name="T14" fmla="*/ 140 w 4143"/>
                <a:gd name="T15" fmla="*/ 279 h 279"/>
                <a:gd name="T16" fmla="*/ 41 w 4143"/>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3" h="279">
                  <a:moveTo>
                    <a:pt x="41" y="238"/>
                  </a:moveTo>
                  <a:lnTo>
                    <a:pt x="41" y="238"/>
                  </a:lnTo>
                  <a:cubicBezTo>
                    <a:pt x="16" y="213"/>
                    <a:pt x="0" y="178"/>
                    <a:pt x="0" y="139"/>
                  </a:cubicBezTo>
                  <a:cubicBezTo>
                    <a:pt x="0" y="62"/>
                    <a:pt x="63" y="0"/>
                    <a:pt x="140" y="0"/>
                  </a:cubicBezTo>
                  <a:lnTo>
                    <a:pt x="4004" y="0"/>
                  </a:lnTo>
                  <a:cubicBezTo>
                    <a:pt x="4081" y="0"/>
                    <a:pt x="4143" y="62"/>
                    <a:pt x="4143" y="139"/>
                  </a:cubicBezTo>
                  <a:cubicBezTo>
                    <a:pt x="4143" y="216"/>
                    <a:pt x="4081" y="279"/>
                    <a:pt x="4004" y="279"/>
                  </a:cubicBezTo>
                  <a:lnTo>
                    <a:pt x="140" y="279"/>
                  </a:lnTo>
                  <a:cubicBezTo>
                    <a:pt x="101" y="279"/>
                    <a:pt x="66" y="263"/>
                    <a:pt x="41" y="238"/>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sp>
        <p:nvSpPr>
          <p:cNvPr id="41" name="Platshållare för text 40"/>
          <p:cNvSpPr>
            <a:spLocks noGrp="1"/>
          </p:cNvSpPr>
          <p:nvPr>
            <p:ph type="body" sz="quarter" idx="22" hasCustomPrompt="1"/>
          </p:nvPr>
        </p:nvSpPr>
        <p:spPr>
          <a:xfrm>
            <a:off x="2075841" y="1596248"/>
            <a:ext cx="5760000" cy="864000"/>
          </a:xfrm>
        </p:spPr>
        <p:txBody>
          <a:bodyPr/>
          <a:lstStyle>
            <a:lvl1pPr>
              <a:defRPr/>
            </a:lvl1pPr>
          </a:lstStyle>
          <a:p>
            <a:pPr lvl="0"/>
            <a:r>
              <a:rPr lang="sv-SE" dirty="0"/>
              <a:t>Punktlista eller brödtext</a:t>
            </a:r>
          </a:p>
        </p:txBody>
      </p:sp>
      <p:sp>
        <p:nvSpPr>
          <p:cNvPr id="43" name="Platshållare för text 42"/>
          <p:cNvSpPr>
            <a:spLocks noGrp="1"/>
          </p:cNvSpPr>
          <p:nvPr>
            <p:ph type="body" sz="quarter" idx="23" hasCustomPrompt="1"/>
          </p:nvPr>
        </p:nvSpPr>
        <p:spPr>
          <a:xfrm>
            <a:off x="3282208" y="3323401"/>
            <a:ext cx="5760000" cy="864000"/>
          </a:xfrm>
        </p:spPr>
        <p:txBody>
          <a:bodyPr/>
          <a:lstStyle>
            <a:lvl1pPr>
              <a:defRPr/>
            </a:lvl1pPr>
          </a:lstStyle>
          <a:p>
            <a:pPr lvl="0"/>
            <a:r>
              <a:rPr lang="sv-SE" dirty="0"/>
              <a:t>Punktlista eller brödtext</a:t>
            </a:r>
          </a:p>
        </p:txBody>
      </p:sp>
      <p:sp>
        <p:nvSpPr>
          <p:cNvPr id="45" name="Platshållare för text 44"/>
          <p:cNvSpPr>
            <a:spLocks noGrp="1"/>
          </p:cNvSpPr>
          <p:nvPr>
            <p:ph type="body" sz="quarter" idx="24" hasCustomPrompt="1"/>
          </p:nvPr>
        </p:nvSpPr>
        <p:spPr>
          <a:xfrm>
            <a:off x="4514243" y="4999832"/>
            <a:ext cx="5760000" cy="864000"/>
          </a:xfrm>
        </p:spPr>
        <p:txBody>
          <a:bodyPr/>
          <a:lstStyle>
            <a:lvl1pPr>
              <a:defRPr/>
            </a:lvl1pPr>
          </a:lstStyle>
          <a:p>
            <a:pPr lvl="0"/>
            <a:r>
              <a:rPr lang="sv-SE" dirty="0"/>
              <a:t>Punktlista eller brödtext</a:t>
            </a:r>
          </a:p>
        </p:txBody>
      </p:sp>
      <p:sp>
        <p:nvSpPr>
          <p:cNvPr id="2" name="Platshållare för datum 1"/>
          <p:cNvSpPr>
            <a:spLocks noGrp="1"/>
          </p:cNvSpPr>
          <p:nvPr>
            <p:ph type="dt" sz="half" idx="25"/>
          </p:nvPr>
        </p:nvSpPr>
        <p:spPr/>
        <p:txBody>
          <a:bodyPr/>
          <a:lstStyle/>
          <a:p>
            <a:fld id="{5B0CADB0-D930-4EAF-8138-FEF0ED7EFD2B}" type="datetimeFigureOut">
              <a:rPr lang="sv-SE" smtClean="0"/>
              <a:t>2018-06-13</a:t>
            </a:fld>
            <a:endParaRPr lang="sv-SE"/>
          </a:p>
        </p:txBody>
      </p:sp>
      <p:sp>
        <p:nvSpPr>
          <p:cNvPr id="3" name="Platshållare för sidfot 2"/>
          <p:cNvSpPr>
            <a:spLocks noGrp="1"/>
          </p:cNvSpPr>
          <p:nvPr>
            <p:ph type="ftr" sz="quarter" idx="26"/>
          </p:nvPr>
        </p:nvSpPr>
        <p:spPr/>
        <p:txBody>
          <a:bodyPr/>
          <a:lstStyle/>
          <a:p>
            <a:endParaRPr lang="sv-SE"/>
          </a:p>
        </p:txBody>
      </p:sp>
      <p:sp>
        <p:nvSpPr>
          <p:cNvPr id="4" name="Platshållare för bildnummer 3"/>
          <p:cNvSpPr>
            <a:spLocks noGrp="1"/>
          </p:cNvSpPr>
          <p:nvPr>
            <p:ph type="sldNum" sz="quarter" idx="27"/>
          </p:nvPr>
        </p:nvSpPr>
        <p:spPr/>
        <p:txBody>
          <a:bodyPr/>
          <a:lstStyle/>
          <a:p>
            <a:fld id="{379996A0-856E-4291-9A5A-5F33141381EF}" type="slidenum">
              <a:rPr lang="sv-SE" smtClean="0"/>
              <a:t>‹#›</a:t>
            </a:fld>
            <a:endParaRPr lang="sv-SE"/>
          </a:p>
        </p:txBody>
      </p:sp>
      <p:grpSp>
        <p:nvGrpSpPr>
          <p:cNvPr id="40" name="Group 13"/>
          <p:cNvGrpSpPr>
            <a:grpSpLocks noChangeAspect="1"/>
          </p:cNvGrpSpPr>
          <p:nvPr/>
        </p:nvGrpSpPr>
        <p:grpSpPr bwMode="auto">
          <a:xfrm>
            <a:off x="-101599" y="2664884"/>
            <a:ext cx="3198284" cy="755649"/>
            <a:chOff x="-48" y="1259"/>
            <a:chExt cx="1511" cy="357"/>
          </a:xfrm>
        </p:grpSpPr>
        <p:sp>
          <p:nvSpPr>
            <p:cNvPr id="42" name="Freeform 14"/>
            <p:cNvSpPr>
              <a:spLocks/>
            </p:cNvSpPr>
            <p:nvPr userDrawn="1"/>
          </p:nvSpPr>
          <p:spPr bwMode="auto">
            <a:xfrm>
              <a:off x="1229" y="1381"/>
              <a:ext cx="234" cy="235"/>
            </a:xfrm>
            <a:custGeom>
              <a:avLst/>
              <a:gdLst>
                <a:gd name="T0" fmla="*/ 55 w 642"/>
                <a:gd name="T1" fmla="*/ 390 h 642"/>
                <a:gd name="T2" fmla="*/ 55 w 642"/>
                <a:gd name="T3" fmla="*/ 390 h 642"/>
                <a:gd name="T4" fmla="*/ 390 w 642"/>
                <a:gd name="T5" fmla="*/ 54 h 642"/>
                <a:gd name="T6" fmla="*/ 588 w 642"/>
                <a:gd name="T7" fmla="*/ 54 h 642"/>
                <a:gd name="T8" fmla="*/ 588 w 642"/>
                <a:gd name="T9" fmla="*/ 251 h 642"/>
                <a:gd name="T10" fmla="*/ 252 w 642"/>
                <a:gd name="T11" fmla="*/ 587 h 642"/>
                <a:gd name="T12" fmla="*/ 55 w 642"/>
                <a:gd name="T13" fmla="*/ 587 h 642"/>
                <a:gd name="T14" fmla="*/ 55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5" y="390"/>
                  </a:moveTo>
                  <a:lnTo>
                    <a:pt x="55" y="390"/>
                  </a:lnTo>
                  <a:lnTo>
                    <a:pt x="390" y="54"/>
                  </a:lnTo>
                  <a:cubicBezTo>
                    <a:pt x="445" y="0"/>
                    <a:pt x="533" y="0"/>
                    <a:pt x="588" y="54"/>
                  </a:cubicBezTo>
                  <a:cubicBezTo>
                    <a:pt x="642" y="109"/>
                    <a:pt x="642" y="197"/>
                    <a:pt x="588" y="251"/>
                  </a:cubicBezTo>
                  <a:lnTo>
                    <a:pt x="252" y="587"/>
                  </a:lnTo>
                  <a:cubicBezTo>
                    <a:pt x="197" y="642"/>
                    <a:pt x="109" y="642"/>
                    <a:pt x="55" y="587"/>
                  </a:cubicBezTo>
                  <a:cubicBezTo>
                    <a:pt x="0" y="533"/>
                    <a:pt x="0" y="444"/>
                    <a:pt x="55" y="390"/>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4" name="Freeform 15"/>
            <p:cNvSpPr>
              <a:spLocks/>
            </p:cNvSpPr>
            <p:nvPr userDrawn="1"/>
          </p:nvSpPr>
          <p:spPr bwMode="auto">
            <a:xfrm>
              <a:off x="1395" y="1425"/>
              <a:ext cx="24" cy="24"/>
            </a:xfrm>
            <a:custGeom>
              <a:avLst/>
              <a:gdLst>
                <a:gd name="T0" fmla="*/ 12 w 65"/>
                <a:gd name="T1" fmla="*/ 54 h 65"/>
                <a:gd name="T2" fmla="*/ 12 w 65"/>
                <a:gd name="T3" fmla="*/ 54 h 65"/>
                <a:gd name="T4" fmla="*/ 12 w 65"/>
                <a:gd name="T5" fmla="*/ 12 h 65"/>
                <a:gd name="T6" fmla="*/ 54 w 65"/>
                <a:gd name="T7" fmla="*/ 12 h 65"/>
                <a:gd name="T8" fmla="*/ 54 w 65"/>
                <a:gd name="T9" fmla="*/ 54 h 65"/>
                <a:gd name="T10" fmla="*/ 12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12" y="54"/>
                  </a:moveTo>
                  <a:lnTo>
                    <a:pt x="12" y="54"/>
                  </a:lnTo>
                  <a:cubicBezTo>
                    <a:pt x="0" y="42"/>
                    <a:pt x="0" y="24"/>
                    <a:pt x="12" y="12"/>
                  </a:cubicBezTo>
                  <a:cubicBezTo>
                    <a:pt x="23" y="0"/>
                    <a:pt x="42" y="0"/>
                    <a:pt x="54" y="12"/>
                  </a:cubicBezTo>
                  <a:cubicBezTo>
                    <a:pt x="65" y="23"/>
                    <a:pt x="65" y="42"/>
                    <a:pt x="54" y="54"/>
                  </a:cubicBezTo>
                  <a:cubicBezTo>
                    <a:pt x="42" y="65"/>
                    <a:pt x="24" y="65"/>
                    <a:pt x="12"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6" name="Freeform 16"/>
            <p:cNvSpPr>
              <a:spLocks/>
            </p:cNvSpPr>
            <p:nvPr userDrawn="1"/>
          </p:nvSpPr>
          <p:spPr bwMode="auto">
            <a:xfrm>
              <a:off x="1229" y="1259"/>
              <a:ext cx="234" cy="234"/>
            </a:xfrm>
            <a:custGeom>
              <a:avLst/>
              <a:gdLst>
                <a:gd name="T0" fmla="*/ 252 w 642"/>
                <a:gd name="T1" fmla="*/ 55 h 642"/>
                <a:gd name="T2" fmla="*/ 252 w 642"/>
                <a:gd name="T3" fmla="*/ 55 h 642"/>
                <a:gd name="T4" fmla="*/ 588 w 642"/>
                <a:gd name="T5" fmla="*/ 390 h 642"/>
                <a:gd name="T6" fmla="*/ 588 w 642"/>
                <a:gd name="T7" fmla="*/ 587 h 642"/>
                <a:gd name="T8" fmla="*/ 390 w 642"/>
                <a:gd name="T9" fmla="*/ 587 h 642"/>
                <a:gd name="T10" fmla="*/ 55 w 642"/>
                <a:gd name="T11" fmla="*/ 252 h 642"/>
                <a:gd name="T12" fmla="*/ 55 w 642"/>
                <a:gd name="T13" fmla="*/ 55 h 642"/>
                <a:gd name="T14" fmla="*/ 252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2" y="55"/>
                  </a:moveTo>
                  <a:lnTo>
                    <a:pt x="252" y="55"/>
                  </a:lnTo>
                  <a:lnTo>
                    <a:pt x="588" y="390"/>
                  </a:lnTo>
                  <a:cubicBezTo>
                    <a:pt x="642" y="445"/>
                    <a:pt x="642" y="533"/>
                    <a:pt x="588" y="587"/>
                  </a:cubicBezTo>
                  <a:cubicBezTo>
                    <a:pt x="533" y="642"/>
                    <a:pt x="445" y="642"/>
                    <a:pt x="390" y="587"/>
                  </a:cubicBezTo>
                  <a:lnTo>
                    <a:pt x="55" y="252"/>
                  </a:lnTo>
                  <a:cubicBezTo>
                    <a:pt x="0" y="197"/>
                    <a:pt x="0" y="109"/>
                    <a:pt x="55" y="55"/>
                  </a:cubicBezTo>
                  <a:cubicBezTo>
                    <a:pt x="109" y="0"/>
                    <a:pt x="197" y="0"/>
                    <a:pt x="252" y="55"/>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7" name="Freeform 17"/>
            <p:cNvSpPr>
              <a:spLocks/>
            </p:cNvSpPr>
            <p:nvPr userDrawn="1"/>
          </p:nvSpPr>
          <p:spPr bwMode="auto">
            <a:xfrm>
              <a:off x="1395" y="1425"/>
              <a:ext cx="24" cy="24"/>
            </a:xfrm>
            <a:custGeom>
              <a:avLst/>
              <a:gdLst>
                <a:gd name="T0" fmla="*/ 12 w 65"/>
                <a:gd name="T1" fmla="*/ 12 h 65"/>
                <a:gd name="T2" fmla="*/ 12 w 65"/>
                <a:gd name="T3" fmla="*/ 12 h 65"/>
                <a:gd name="T4" fmla="*/ 54 w 65"/>
                <a:gd name="T5" fmla="*/ 12 h 65"/>
                <a:gd name="T6" fmla="*/ 54 w 65"/>
                <a:gd name="T7" fmla="*/ 54 h 65"/>
                <a:gd name="T8" fmla="*/ 12 w 65"/>
                <a:gd name="T9" fmla="*/ 54 h 65"/>
                <a:gd name="T10" fmla="*/ 12 w 65"/>
                <a:gd name="T11" fmla="*/ 12 h 65"/>
              </a:gdLst>
              <a:ahLst/>
              <a:cxnLst>
                <a:cxn ang="0">
                  <a:pos x="T0" y="T1"/>
                </a:cxn>
                <a:cxn ang="0">
                  <a:pos x="T2" y="T3"/>
                </a:cxn>
                <a:cxn ang="0">
                  <a:pos x="T4" y="T5"/>
                </a:cxn>
                <a:cxn ang="0">
                  <a:pos x="T6" y="T7"/>
                </a:cxn>
                <a:cxn ang="0">
                  <a:pos x="T8" y="T9"/>
                </a:cxn>
                <a:cxn ang="0">
                  <a:pos x="T10" y="T11"/>
                </a:cxn>
              </a:cxnLst>
              <a:rect l="0" t="0" r="r" b="b"/>
              <a:pathLst>
                <a:path w="65" h="65">
                  <a:moveTo>
                    <a:pt x="12" y="12"/>
                  </a:moveTo>
                  <a:lnTo>
                    <a:pt x="12" y="12"/>
                  </a:lnTo>
                  <a:cubicBezTo>
                    <a:pt x="23" y="0"/>
                    <a:pt x="42" y="0"/>
                    <a:pt x="54" y="12"/>
                  </a:cubicBezTo>
                  <a:cubicBezTo>
                    <a:pt x="65" y="23"/>
                    <a:pt x="65" y="42"/>
                    <a:pt x="54" y="54"/>
                  </a:cubicBezTo>
                  <a:cubicBezTo>
                    <a:pt x="42" y="65"/>
                    <a:pt x="24" y="65"/>
                    <a:pt x="12" y="54"/>
                  </a:cubicBezTo>
                  <a:cubicBezTo>
                    <a:pt x="0" y="42"/>
                    <a:pt x="0" y="24"/>
                    <a:pt x="12" y="12"/>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8" name="Freeform 18"/>
            <p:cNvSpPr>
              <a:spLocks/>
            </p:cNvSpPr>
            <p:nvPr userDrawn="1"/>
          </p:nvSpPr>
          <p:spPr bwMode="auto">
            <a:xfrm>
              <a:off x="-48" y="1386"/>
              <a:ext cx="1506" cy="102"/>
            </a:xfrm>
            <a:custGeom>
              <a:avLst/>
              <a:gdLst>
                <a:gd name="T0" fmla="*/ 40 w 4142"/>
                <a:gd name="T1" fmla="*/ 238 h 279"/>
                <a:gd name="T2" fmla="*/ 40 w 4142"/>
                <a:gd name="T3" fmla="*/ 238 h 279"/>
                <a:gd name="T4" fmla="*/ 0 w 4142"/>
                <a:gd name="T5" fmla="*/ 140 h 279"/>
                <a:gd name="T6" fmla="*/ 139 w 4142"/>
                <a:gd name="T7" fmla="*/ 0 h 279"/>
                <a:gd name="T8" fmla="*/ 4003 w 4142"/>
                <a:gd name="T9" fmla="*/ 0 h 279"/>
                <a:gd name="T10" fmla="*/ 4142 w 4142"/>
                <a:gd name="T11" fmla="*/ 140 h 279"/>
                <a:gd name="T12" fmla="*/ 4003 w 4142"/>
                <a:gd name="T13" fmla="*/ 279 h 279"/>
                <a:gd name="T14" fmla="*/ 139 w 4142"/>
                <a:gd name="T15" fmla="*/ 279 h 279"/>
                <a:gd name="T16" fmla="*/ 40 w 4142"/>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2" h="279">
                  <a:moveTo>
                    <a:pt x="40" y="238"/>
                  </a:moveTo>
                  <a:lnTo>
                    <a:pt x="40" y="238"/>
                  </a:lnTo>
                  <a:cubicBezTo>
                    <a:pt x="15" y="213"/>
                    <a:pt x="0" y="178"/>
                    <a:pt x="0" y="140"/>
                  </a:cubicBezTo>
                  <a:cubicBezTo>
                    <a:pt x="0" y="63"/>
                    <a:pt x="62" y="0"/>
                    <a:pt x="139" y="0"/>
                  </a:cubicBezTo>
                  <a:lnTo>
                    <a:pt x="4003" y="0"/>
                  </a:lnTo>
                  <a:cubicBezTo>
                    <a:pt x="4080" y="0"/>
                    <a:pt x="4142" y="63"/>
                    <a:pt x="4142" y="140"/>
                  </a:cubicBezTo>
                  <a:cubicBezTo>
                    <a:pt x="4142" y="217"/>
                    <a:pt x="4080" y="279"/>
                    <a:pt x="4003" y="279"/>
                  </a:cubicBezTo>
                  <a:lnTo>
                    <a:pt x="139" y="279"/>
                  </a:lnTo>
                  <a:cubicBezTo>
                    <a:pt x="100" y="279"/>
                    <a:pt x="66" y="264"/>
                    <a:pt x="40" y="238"/>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9" name="Freeform 19"/>
            <p:cNvSpPr>
              <a:spLocks/>
            </p:cNvSpPr>
            <p:nvPr userDrawn="1"/>
          </p:nvSpPr>
          <p:spPr bwMode="auto">
            <a:xfrm>
              <a:off x="1395" y="1425"/>
              <a:ext cx="24" cy="24"/>
            </a:xfrm>
            <a:custGeom>
              <a:avLst/>
              <a:gdLst>
                <a:gd name="T0" fmla="*/ 54 w 65"/>
                <a:gd name="T1" fmla="*/ 54 h 65"/>
                <a:gd name="T2" fmla="*/ 54 w 65"/>
                <a:gd name="T3" fmla="*/ 54 h 65"/>
                <a:gd name="T4" fmla="*/ 12 w 65"/>
                <a:gd name="T5" fmla="*/ 54 h 65"/>
                <a:gd name="T6" fmla="*/ 12 w 65"/>
                <a:gd name="T7" fmla="*/ 12 h 65"/>
                <a:gd name="T8" fmla="*/ 54 w 65"/>
                <a:gd name="T9" fmla="*/ 12 h 65"/>
                <a:gd name="T10" fmla="*/ 54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54" y="54"/>
                  </a:moveTo>
                  <a:lnTo>
                    <a:pt x="54" y="54"/>
                  </a:lnTo>
                  <a:cubicBezTo>
                    <a:pt x="42" y="65"/>
                    <a:pt x="24" y="65"/>
                    <a:pt x="12" y="54"/>
                  </a:cubicBezTo>
                  <a:cubicBezTo>
                    <a:pt x="0" y="42"/>
                    <a:pt x="0" y="24"/>
                    <a:pt x="12" y="12"/>
                  </a:cubicBezTo>
                  <a:cubicBezTo>
                    <a:pt x="23" y="0"/>
                    <a:pt x="42" y="0"/>
                    <a:pt x="54" y="12"/>
                  </a:cubicBezTo>
                  <a:cubicBezTo>
                    <a:pt x="65" y="23"/>
                    <a:pt x="65" y="42"/>
                    <a:pt x="54"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grpSp>
        <p:nvGrpSpPr>
          <p:cNvPr id="50" name="Group 22"/>
          <p:cNvGrpSpPr>
            <a:grpSpLocks noChangeAspect="1"/>
          </p:cNvGrpSpPr>
          <p:nvPr/>
        </p:nvGrpSpPr>
        <p:grpSpPr bwMode="auto">
          <a:xfrm>
            <a:off x="-1301751" y="938249"/>
            <a:ext cx="3200400" cy="755651"/>
            <a:chOff x="-615" y="439"/>
            <a:chExt cx="1512" cy="357"/>
          </a:xfrm>
        </p:grpSpPr>
        <p:sp>
          <p:nvSpPr>
            <p:cNvPr id="51" name="Freeform 23"/>
            <p:cNvSpPr>
              <a:spLocks/>
            </p:cNvSpPr>
            <p:nvPr userDrawn="1"/>
          </p:nvSpPr>
          <p:spPr bwMode="auto">
            <a:xfrm>
              <a:off x="663" y="562"/>
              <a:ext cx="234" cy="234"/>
            </a:xfrm>
            <a:custGeom>
              <a:avLst/>
              <a:gdLst>
                <a:gd name="T0" fmla="*/ 55 w 642"/>
                <a:gd name="T1" fmla="*/ 390 h 642"/>
                <a:gd name="T2" fmla="*/ 55 w 642"/>
                <a:gd name="T3" fmla="*/ 390 h 642"/>
                <a:gd name="T4" fmla="*/ 390 w 642"/>
                <a:gd name="T5" fmla="*/ 54 h 642"/>
                <a:gd name="T6" fmla="*/ 588 w 642"/>
                <a:gd name="T7" fmla="*/ 54 h 642"/>
                <a:gd name="T8" fmla="*/ 588 w 642"/>
                <a:gd name="T9" fmla="*/ 251 h 642"/>
                <a:gd name="T10" fmla="*/ 252 w 642"/>
                <a:gd name="T11" fmla="*/ 587 h 642"/>
                <a:gd name="T12" fmla="*/ 55 w 642"/>
                <a:gd name="T13" fmla="*/ 587 h 642"/>
                <a:gd name="T14" fmla="*/ 55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5" y="390"/>
                  </a:moveTo>
                  <a:lnTo>
                    <a:pt x="55" y="390"/>
                  </a:lnTo>
                  <a:lnTo>
                    <a:pt x="390" y="54"/>
                  </a:lnTo>
                  <a:cubicBezTo>
                    <a:pt x="445" y="0"/>
                    <a:pt x="533" y="0"/>
                    <a:pt x="588" y="54"/>
                  </a:cubicBezTo>
                  <a:cubicBezTo>
                    <a:pt x="642" y="109"/>
                    <a:pt x="642" y="197"/>
                    <a:pt x="588" y="251"/>
                  </a:cubicBezTo>
                  <a:lnTo>
                    <a:pt x="252" y="587"/>
                  </a:lnTo>
                  <a:cubicBezTo>
                    <a:pt x="197" y="642"/>
                    <a:pt x="109" y="642"/>
                    <a:pt x="55" y="587"/>
                  </a:cubicBezTo>
                  <a:cubicBezTo>
                    <a:pt x="0" y="533"/>
                    <a:pt x="0" y="444"/>
                    <a:pt x="55" y="390"/>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2" name="Freeform 24"/>
            <p:cNvSpPr>
              <a:spLocks/>
            </p:cNvSpPr>
            <p:nvPr userDrawn="1"/>
          </p:nvSpPr>
          <p:spPr bwMode="auto">
            <a:xfrm>
              <a:off x="829" y="606"/>
              <a:ext cx="24" cy="23"/>
            </a:xfrm>
            <a:custGeom>
              <a:avLst/>
              <a:gdLst>
                <a:gd name="T0" fmla="*/ 12 w 65"/>
                <a:gd name="T1" fmla="*/ 54 h 65"/>
                <a:gd name="T2" fmla="*/ 12 w 65"/>
                <a:gd name="T3" fmla="*/ 54 h 65"/>
                <a:gd name="T4" fmla="*/ 12 w 65"/>
                <a:gd name="T5" fmla="*/ 12 h 65"/>
                <a:gd name="T6" fmla="*/ 54 w 65"/>
                <a:gd name="T7" fmla="*/ 12 h 65"/>
                <a:gd name="T8" fmla="*/ 54 w 65"/>
                <a:gd name="T9" fmla="*/ 54 h 65"/>
                <a:gd name="T10" fmla="*/ 12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12" y="54"/>
                  </a:moveTo>
                  <a:lnTo>
                    <a:pt x="12" y="54"/>
                  </a:lnTo>
                  <a:cubicBezTo>
                    <a:pt x="0" y="42"/>
                    <a:pt x="0" y="24"/>
                    <a:pt x="12" y="12"/>
                  </a:cubicBezTo>
                  <a:cubicBezTo>
                    <a:pt x="23" y="0"/>
                    <a:pt x="42" y="0"/>
                    <a:pt x="54" y="12"/>
                  </a:cubicBezTo>
                  <a:cubicBezTo>
                    <a:pt x="65" y="23"/>
                    <a:pt x="65" y="42"/>
                    <a:pt x="54" y="54"/>
                  </a:cubicBezTo>
                  <a:cubicBezTo>
                    <a:pt x="42" y="65"/>
                    <a:pt x="24" y="65"/>
                    <a:pt x="12"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3" name="Freeform 25"/>
            <p:cNvSpPr>
              <a:spLocks/>
            </p:cNvSpPr>
            <p:nvPr userDrawn="1"/>
          </p:nvSpPr>
          <p:spPr bwMode="auto">
            <a:xfrm>
              <a:off x="663" y="439"/>
              <a:ext cx="234" cy="235"/>
            </a:xfrm>
            <a:custGeom>
              <a:avLst/>
              <a:gdLst>
                <a:gd name="T0" fmla="*/ 252 w 642"/>
                <a:gd name="T1" fmla="*/ 55 h 642"/>
                <a:gd name="T2" fmla="*/ 252 w 642"/>
                <a:gd name="T3" fmla="*/ 55 h 642"/>
                <a:gd name="T4" fmla="*/ 588 w 642"/>
                <a:gd name="T5" fmla="*/ 390 h 642"/>
                <a:gd name="T6" fmla="*/ 588 w 642"/>
                <a:gd name="T7" fmla="*/ 587 h 642"/>
                <a:gd name="T8" fmla="*/ 390 w 642"/>
                <a:gd name="T9" fmla="*/ 587 h 642"/>
                <a:gd name="T10" fmla="*/ 55 w 642"/>
                <a:gd name="T11" fmla="*/ 252 h 642"/>
                <a:gd name="T12" fmla="*/ 55 w 642"/>
                <a:gd name="T13" fmla="*/ 55 h 642"/>
                <a:gd name="T14" fmla="*/ 252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2" y="55"/>
                  </a:moveTo>
                  <a:lnTo>
                    <a:pt x="252" y="55"/>
                  </a:lnTo>
                  <a:lnTo>
                    <a:pt x="588" y="390"/>
                  </a:lnTo>
                  <a:cubicBezTo>
                    <a:pt x="642" y="445"/>
                    <a:pt x="642" y="533"/>
                    <a:pt x="588" y="587"/>
                  </a:cubicBezTo>
                  <a:cubicBezTo>
                    <a:pt x="533" y="642"/>
                    <a:pt x="445" y="642"/>
                    <a:pt x="390" y="587"/>
                  </a:cubicBezTo>
                  <a:lnTo>
                    <a:pt x="55" y="252"/>
                  </a:lnTo>
                  <a:cubicBezTo>
                    <a:pt x="0" y="197"/>
                    <a:pt x="0" y="109"/>
                    <a:pt x="55" y="55"/>
                  </a:cubicBezTo>
                  <a:cubicBezTo>
                    <a:pt x="109" y="0"/>
                    <a:pt x="197" y="0"/>
                    <a:pt x="252" y="55"/>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4" name="Freeform 26"/>
            <p:cNvSpPr>
              <a:spLocks/>
            </p:cNvSpPr>
            <p:nvPr userDrawn="1"/>
          </p:nvSpPr>
          <p:spPr bwMode="auto">
            <a:xfrm>
              <a:off x="829" y="606"/>
              <a:ext cx="24" cy="23"/>
            </a:xfrm>
            <a:custGeom>
              <a:avLst/>
              <a:gdLst>
                <a:gd name="T0" fmla="*/ 12 w 65"/>
                <a:gd name="T1" fmla="*/ 12 h 65"/>
                <a:gd name="T2" fmla="*/ 12 w 65"/>
                <a:gd name="T3" fmla="*/ 12 h 65"/>
                <a:gd name="T4" fmla="*/ 54 w 65"/>
                <a:gd name="T5" fmla="*/ 12 h 65"/>
                <a:gd name="T6" fmla="*/ 54 w 65"/>
                <a:gd name="T7" fmla="*/ 54 h 65"/>
                <a:gd name="T8" fmla="*/ 12 w 65"/>
                <a:gd name="T9" fmla="*/ 54 h 65"/>
                <a:gd name="T10" fmla="*/ 12 w 65"/>
                <a:gd name="T11" fmla="*/ 12 h 65"/>
              </a:gdLst>
              <a:ahLst/>
              <a:cxnLst>
                <a:cxn ang="0">
                  <a:pos x="T0" y="T1"/>
                </a:cxn>
                <a:cxn ang="0">
                  <a:pos x="T2" y="T3"/>
                </a:cxn>
                <a:cxn ang="0">
                  <a:pos x="T4" y="T5"/>
                </a:cxn>
                <a:cxn ang="0">
                  <a:pos x="T6" y="T7"/>
                </a:cxn>
                <a:cxn ang="0">
                  <a:pos x="T8" y="T9"/>
                </a:cxn>
                <a:cxn ang="0">
                  <a:pos x="T10" y="T11"/>
                </a:cxn>
              </a:cxnLst>
              <a:rect l="0" t="0" r="r" b="b"/>
              <a:pathLst>
                <a:path w="65" h="65">
                  <a:moveTo>
                    <a:pt x="12" y="12"/>
                  </a:moveTo>
                  <a:lnTo>
                    <a:pt x="12" y="12"/>
                  </a:lnTo>
                  <a:cubicBezTo>
                    <a:pt x="23" y="0"/>
                    <a:pt x="42" y="0"/>
                    <a:pt x="54" y="12"/>
                  </a:cubicBezTo>
                  <a:cubicBezTo>
                    <a:pt x="65" y="23"/>
                    <a:pt x="65" y="42"/>
                    <a:pt x="54" y="54"/>
                  </a:cubicBezTo>
                  <a:cubicBezTo>
                    <a:pt x="42" y="65"/>
                    <a:pt x="24" y="65"/>
                    <a:pt x="12" y="54"/>
                  </a:cubicBezTo>
                  <a:cubicBezTo>
                    <a:pt x="0" y="42"/>
                    <a:pt x="0" y="24"/>
                    <a:pt x="12" y="12"/>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5" name="Freeform 27"/>
            <p:cNvSpPr>
              <a:spLocks/>
            </p:cNvSpPr>
            <p:nvPr userDrawn="1"/>
          </p:nvSpPr>
          <p:spPr bwMode="auto">
            <a:xfrm>
              <a:off x="-615" y="566"/>
              <a:ext cx="1506" cy="102"/>
            </a:xfrm>
            <a:custGeom>
              <a:avLst/>
              <a:gdLst>
                <a:gd name="T0" fmla="*/ 40 w 4142"/>
                <a:gd name="T1" fmla="*/ 238 h 279"/>
                <a:gd name="T2" fmla="*/ 40 w 4142"/>
                <a:gd name="T3" fmla="*/ 238 h 279"/>
                <a:gd name="T4" fmla="*/ 0 w 4142"/>
                <a:gd name="T5" fmla="*/ 140 h 279"/>
                <a:gd name="T6" fmla="*/ 139 w 4142"/>
                <a:gd name="T7" fmla="*/ 0 h 279"/>
                <a:gd name="T8" fmla="*/ 4003 w 4142"/>
                <a:gd name="T9" fmla="*/ 0 h 279"/>
                <a:gd name="T10" fmla="*/ 4142 w 4142"/>
                <a:gd name="T11" fmla="*/ 140 h 279"/>
                <a:gd name="T12" fmla="*/ 4003 w 4142"/>
                <a:gd name="T13" fmla="*/ 279 h 279"/>
                <a:gd name="T14" fmla="*/ 139 w 4142"/>
                <a:gd name="T15" fmla="*/ 279 h 279"/>
                <a:gd name="T16" fmla="*/ 40 w 4142"/>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2" h="279">
                  <a:moveTo>
                    <a:pt x="40" y="238"/>
                  </a:moveTo>
                  <a:lnTo>
                    <a:pt x="40" y="238"/>
                  </a:lnTo>
                  <a:cubicBezTo>
                    <a:pt x="15" y="213"/>
                    <a:pt x="0" y="178"/>
                    <a:pt x="0" y="140"/>
                  </a:cubicBezTo>
                  <a:cubicBezTo>
                    <a:pt x="0" y="63"/>
                    <a:pt x="62" y="0"/>
                    <a:pt x="139" y="0"/>
                  </a:cubicBezTo>
                  <a:lnTo>
                    <a:pt x="4003" y="0"/>
                  </a:lnTo>
                  <a:cubicBezTo>
                    <a:pt x="4080" y="0"/>
                    <a:pt x="4142" y="63"/>
                    <a:pt x="4142" y="140"/>
                  </a:cubicBezTo>
                  <a:cubicBezTo>
                    <a:pt x="4142" y="217"/>
                    <a:pt x="4080" y="279"/>
                    <a:pt x="4003" y="279"/>
                  </a:cubicBezTo>
                  <a:lnTo>
                    <a:pt x="139" y="279"/>
                  </a:lnTo>
                  <a:cubicBezTo>
                    <a:pt x="100" y="279"/>
                    <a:pt x="66" y="264"/>
                    <a:pt x="40" y="238"/>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6" name="Freeform 28"/>
            <p:cNvSpPr>
              <a:spLocks/>
            </p:cNvSpPr>
            <p:nvPr userDrawn="1"/>
          </p:nvSpPr>
          <p:spPr bwMode="auto">
            <a:xfrm>
              <a:off x="829" y="606"/>
              <a:ext cx="24" cy="23"/>
            </a:xfrm>
            <a:custGeom>
              <a:avLst/>
              <a:gdLst>
                <a:gd name="T0" fmla="*/ 54 w 65"/>
                <a:gd name="T1" fmla="*/ 54 h 65"/>
                <a:gd name="T2" fmla="*/ 54 w 65"/>
                <a:gd name="T3" fmla="*/ 54 h 65"/>
                <a:gd name="T4" fmla="*/ 12 w 65"/>
                <a:gd name="T5" fmla="*/ 54 h 65"/>
                <a:gd name="T6" fmla="*/ 12 w 65"/>
                <a:gd name="T7" fmla="*/ 12 h 65"/>
                <a:gd name="T8" fmla="*/ 54 w 65"/>
                <a:gd name="T9" fmla="*/ 12 h 65"/>
                <a:gd name="T10" fmla="*/ 54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54" y="54"/>
                  </a:moveTo>
                  <a:lnTo>
                    <a:pt x="54" y="54"/>
                  </a:lnTo>
                  <a:cubicBezTo>
                    <a:pt x="42" y="65"/>
                    <a:pt x="24" y="65"/>
                    <a:pt x="12" y="54"/>
                  </a:cubicBezTo>
                  <a:cubicBezTo>
                    <a:pt x="0" y="42"/>
                    <a:pt x="0" y="24"/>
                    <a:pt x="12" y="12"/>
                  </a:cubicBezTo>
                  <a:cubicBezTo>
                    <a:pt x="23" y="0"/>
                    <a:pt x="42" y="0"/>
                    <a:pt x="54" y="12"/>
                  </a:cubicBezTo>
                  <a:cubicBezTo>
                    <a:pt x="65" y="23"/>
                    <a:pt x="65" y="42"/>
                    <a:pt x="54"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grpSp>
        <p:nvGrpSpPr>
          <p:cNvPr id="57" name="Grupp 56"/>
          <p:cNvGrpSpPr/>
          <p:nvPr/>
        </p:nvGrpSpPr>
        <p:grpSpPr>
          <a:xfrm>
            <a:off x="-191559" y="4339936"/>
            <a:ext cx="4524380" cy="755651"/>
            <a:chOff x="-143670" y="3254952"/>
            <a:chExt cx="3393285" cy="566738"/>
          </a:xfrm>
        </p:grpSpPr>
        <p:sp>
          <p:nvSpPr>
            <p:cNvPr id="58" name="Freeform 5"/>
            <p:cNvSpPr>
              <a:spLocks/>
            </p:cNvSpPr>
            <p:nvPr userDrawn="1"/>
          </p:nvSpPr>
          <p:spPr bwMode="auto">
            <a:xfrm>
              <a:off x="2879727" y="3448627"/>
              <a:ext cx="369888" cy="373063"/>
            </a:xfrm>
            <a:custGeom>
              <a:avLst/>
              <a:gdLst>
                <a:gd name="T0" fmla="*/ 54 w 642"/>
                <a:gd name="T1" fmla="*/ 390 h 642"/>
                <a:gd name="T2" fmla="*/ 54 w 642"/>
                <a:gd name="T3" fmla="*/ 390 h 642"/>
                <a:gd name="T4" fmla="*/ 390 w 642"/>
                <a:gd name="T5" fmla="*/ 55 h 642"/>
                <a:gd name="T6" fmla="*/ 587 w 642"/>
                <a:gd name="T7" fmla="*/ 55 h 642"/>
                <a:gd name="T8" fmla="*/ 587 w 642"/>
                <a:gd name="T9" fmla="*/ 252 h 642"/>
                <a:gd name="T10" fmla="*/ 251 w 642"/>
                <a:gd name="T11" fmla="*/ 588 h 642"/>
                <a:gd name="T12" fmla="*/ 54 w 642"/>
                <a:gd name="T13" fmla="*/ 588 h 642"/>
                <a:gd name="T14" fmla="*/ 54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4" y="390"/>
                  </a:moveTo>
                  <a:lnTo>
                    <a:pt x="54" y="390"/>
                  </a:lnTo>
                  <a:lnTo>
                    <a:pt x="390" y="55"/>
                  </a:lnTo>
                  <a:cubicBezTo>
                    <a:pt x="444" y="0"/>
                    <a:pt x="533" y="0"/>
                    <a:pt x="587" y="55"/>
                  </a:cubicBezTo>
                  <a:cubicBezTo>
                    <a:pt x="642" y="109"/>
                    <a:pt x="642" y="197"/>
                    <a:pt x="587" y="252"/>
                  </a:cubicBezTo>
                  <a:lnTo>
                    <a:pt x="251" y="588"/>
                  </a:lnTo>
                  <a:cubicBezTo>
                    <a:pt x="197" y="642"/>
                    <a:pt x="109" y="642"/>
                    <a:pt x="54" y="588"/>
                  </a:cubicBezTo>
                  <a:cubicBezTo>
                    <a:pt x="0" y="533"/>
                    <a:pt x="0" y="445"/>
                    <a:pt x="54" y="390"/>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9" name="Freeform 6"/>
            <p:cNvSpPr>
              <a:spLocks/>
            </p:cNvSpPr>
            <p:nvPr userDrawn="1"/>
          </p:nvSpPr>
          <p:spPr bwMode="auto">
            <a:xfrm>
              <a:off x="3141664" y="3518477"/>
              <a:ext cx="38100" cy="38100"/>
            </a:xfrm>
            <a:custGeom>
              <a:avLst/>
              <a:gdLst>
                <a:gd name="T0" fmla="*/ 12 w 65"/>
                <a:gd name="T1" fmla="*/ 53 h 65"/>
                <a:gd name="T2" fmla="*/ 12 w 65"/>
                <a:gd name="T3" fmla="*/ 53 h 65"/>
                <a:gd name="T4" fmla="*/ 12 w 65"/>
                <a:gd name="T5" fmla="*/ 11 h 65"/>
                <a:gd name="T6" fmla="*/ 54 w 65"/>
                <a:gd name="T7" fmla="*/ 11 h 65"/>
                <a:gd name="T8" fmla="*/ 54 w 65"/>
                <a:gd name="T9" fmla="*/ 53 h 65"/>
                <a:gd name="T10" fmla="*/ 12 w 65"/>
                <a:gd name="T11" fmla="*/ 53 h 65"/>
              </a:gdLst>
              <a:ahLst/>
              <a:cxnLst>
                <a:cxn ang="0">
                  <a:pos x="T0" y="T1"/>
                </a:cxn>
                <a:cxn ang="0">
                  <a:pos x="T2" y="T3"/>
                </a:cxn>
                <a:cxn ang="0">
                  <a:pos x="T4" y="T5"/>
                </a:cxn>
                <a:cxn ang="0">
                  <a:pos x="T6" y="T7"/>
                </a:cxn>
                <a:cxn ang="0">
                  <a:pos x="T8" y="T9"/>
                </a:cxn>
                <a:cxn ang="0">
                  <a:pos x="T10" y="T11"/>
                </a:cxn>
              </a:cxnLst>
              <a:rect l="0" t="0" r="r" b="b"/>
              <a:pathLst>
                <a:path w="65" h="65">
                  <a:moveTo>
                    <a:pt x="12" y="53"/>
                  </a:moveTo>
                  <a:lnTo>
                    <a:pt x="12" y="53"/>
                  </a:lnTo>
                  <a:cubicBezTo>
                    <a:pt x="0" y="42"/>
                    <a:pt x="0" y="23"/>
                    <a:pt x="12" y="11"/>
                  </a:cubicBezTo>
                  <a:cubicBezTo>
                    <a:pt x="23" y="0"/>
                    <a:pt x="42" y="0"/>
                    <a:pt x="54" y="11"/>
                  </a:cubicBezTo>
                  <a:cubicBezTo>
                    <a:pt x="65" y="23"/>
                    <a:pt x="65" y="41"/>
                    <a:pt x="54" y="53"/>
                  </a:cubicBezTo>
                  <a:cubicBezTo>
                    <a:pt x="42" y="65"/>
                    <a:pt x="23" y="65"/>
                    <a:pt x="12" y="5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60" name="Freeform 7"/>
            <p:cNvSpPr>
              <a:spLocks/>
            </p:cNvSpPr>
            <p:nvPr userDrawn="1"/>
          </p:nvSpPr>
          <p:spPr bwMode="auto">
            <a:xfrm>
              <a:off x="2879727" y="3254952"/>
              <a:ext cx="369888" cy="371475"/>
            </a:xfrm>
            <a:custGeom>
              <a:avLst/>
              <a:gdLst>
                <a:gd name="T0" fmla="*/ 251 w 642"/>
                <a:gd name="T1" fmla="*/ 55 h 642"/>
                <a:gd name="T2" fmla="*/ 251 w 642"/>
                <a:gd name="T3" fmla="*/ 55 h 642"/>
                <a:gd name="T4" fmla="*/ 587 w 642"/>
                <a:gd name="T5" fmla="*/ 391 h 642"/>
                <a:gd name="T6" fmla="*/ 587 w 642"/>
                <a:gd name="T7" fmla="*/ 588 h 642"/>
                <a:gd name="T8" fmla="*/ 390 w 642"/>
                <a:gd name="T9" fmla="*/ 588 h 642"/>
                <a:gd name="T10" fmla="*/ 54 w 642"/>
                <a:gd name="T11" fmla="*/ 252 h 642"/>
                <a:gd name="T12" fmla="*/ 54 w 642"/>
                <a:gd name="T13" fmla="*/ 55 h 642"/>
                <a:gd name="T14" fmla="*/ 251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1" y="55"/>
                  </a:moveTo>
                  <a:lnTo>
                    <a:pt x="251" y="55"/>
                  </a:lnTo>
                  <a:lnTo>
                    <a:pt x="587" y="391"/>
                  </a:lnTo>
                  <a:cubicBezTo>
                    <a:pt x="642" y="445"/>
                    <a:pt x="642" y="533"/>
                    <a:pt x="587" y="588"/>
                  </a:cubicBezTo>
                  <a:cubicBezTo>
                    <a:pt x="533" y="642"/>
                    <a:pt x="444" y="642"/>
                    <a:pt x="390" y="588"/>
                  </a:cubicBezTo>
                  <a:lnTo>
                    <a:pt x="54" y="252"/>
                  </a:lnTo>
                  <a:cubicBezTo>
                    <a:pt x="0" y="198"/>
                    <a:pt x="0" y="109"/>
                    <a:pt x="54" y="55"/>
                  </a:cubicBezTo>
                  <a:cubicBezTo>
                    <a:pt x="109" y="0"/>
                    <a:pt x="197" y="0"/>
                    <a:pt x="251" y="55"/>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61" name="Freeform 8"/>
            <p:cNvSpPr>
              <a:spLocks/>
            </p:cNvSpPr>
            <p:nvPr userDrawn="1"/>
          </p:nvSpPr>
          <p:spPr bwMode="auto">
            <a:xfrm>
              <a:off x="3141664" y="3518477"/>
              <a:ext cx="38100" cy="38100"/>
            </a:xfrm>
            <a:custGeom>
              <a:avLst/>
              <a:gdLst>
                <a:gd name="T0" fmla="*/ 12 w 65"/>
                <a:gd name="T1" fmla="*/ 11 h 65"/>
                <a:gd name="T2" fmla="*/ 12 w 65"/>
                <a:gd name="T3" fmla="*/ 11 h 65"/>
                <a:gd name="T4" fmla="*/ 54 w 65"/>
                <a:gd name="T5" fmla="*/ 11 h 65"/>
                <a:gd name="T6" fmla="*/ 54 w 65"/>
                <a:gd name="T7" fmla="*/ 53 h 65"/>
                <a:gd name="T8" fmla="*/ 12 w 65"/>
                <a:gd name="T9" fmla="*/ 53 h 65"/>
                <a:gd name="T10" fmla="*/ 12 w 65"/>
                <a:gd name="T11" fmla="*/ 11 h 65"/>
              </a:gdLst>
              <a:ahLst/>
              <a:cxnLst>
                <a:cxn ang="0">
                  <a:pos x="T0" y="T1"/>
                </a:cxn>
                <a:cxn ang="0">
                  <a:pos x="T2" y="T3"/>
                </a:cxn>
                <a:cxn ang="0">
                  <a:pos x="T4" y="T5"/>
                </a:cxn>
                <a:cxn ang="0">
                  <a:pos x="T6" y="T7"/>
                </a:cxn>
                <a:cxn ang="0">
                  <a:pos x="T8" y="T9"/>
                </a:cxn>
                <a:cxn ang="0">
                  <a:pos x="T10" y="T11"/>
                </a:cxn>
              </a:cxnLst>
              <a:rect l="0" t="0" r="r" b="b"/>
              <a:pathLst>
                <a:path w="65" h="65">
                  <a:moveTo>
                    <a:pt x="12" y="11"/>
                  </a:moveTo>
                  <a:lnTo>
                    <a:pt x="12" y="11"/>
                  </a:lnTo>
                  <a:cubicBezTo>
                    <a:pt x="23" y="0"/>
                    <a:pt x="42" y="0"/>
                    <a:pt x="54" y="11"/>
                  </a:cubicBezTo>
                  <a:cubicBezTo>
                    <a:pt x="65" y="23"/>
                    <a:pt x="65" y="41"/>
                    <a:pt x="54" y="53"/>
                  </a:cubicBezTo>
                  <a:cubicBezTo>
                    <a:pt x="42" y="65"/>
                    <a:pt x="23" y="65"/>
                    <a:pt x="12" y="53"/>
                  </a:cubicBezTo>
                  <a:cubicBezTo>
                    <a:pt x="0" y="42"/>
                    <a:pt x="0" y="23"/>
                    <a:pt x="12" y="11"/>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62" name="Freeform 9"/>
            <p:cNvSpPr>
              <a:spLocks/>
            </p:cNvSpPr>
            <p:nvPr userDrawn="1"/>
          </p:nvSpPr>
          <p:spPr bwMode="auto">
            <a:xfrm>
              <a:off x="849314" y="3456565"/>
              <a:ext cx="2392363" cy="161925"/>
            </a:xfrm>
            <a:custGeom>
              <a:avLst/>
              <a:gdLst>
                <a:gd name="T0" fmla="*/ 41 w 4143"/>
                <a:gd name="T1" fmla="*/ 238 h 279"/>
                <a:gd name="T2" fmla="*/ 41 w 4143"/>
                <a:gd name="T3" fmla="*/ 238 h 279"/>
                <a:gd name="T4" fmla="*/ 0 w 4143"/>
                <a:gd name="T5" fmla="*/ 139 h 279"/>
                <a:gd name="T6" fmla="*/ 140 w 4143"/>
                <a:gd name="T7" fmla="*/ 0 h 279"/>
                <a:gd name="T8" fmla="*/ 4004 w 4143"/>
                <a:gd name="T9" fmla="*/ 0 h 279"/>
                <a:gd name="T10" fmla="*/ 4143 w 4143"/>
                <a:gd name="T11" fmla="*/ 139 h 279"/>
                <a:gd name="T12" fmla="*/ 4004 w 4143"/>
                <a:gd name="T13" fmla="*/ 279 h 279"/>
                <a:gd name="T14" fmla="*/ 140 w 4143"/>
                <a:gd name="T15" fmla="*/ 279 h 279"/>
                <a:gd name="T16" fmla="*/ 41 w 4143"/>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3" h="279">
                  <a:moveTo>
                    <a:pt x="41" y="238"/>
                  </a:moveTo>
                  <a:lnTo>
                    <a:pt x="41" y="238"/>
                  </a:lnTo>
                  <a:cubicBezTo>
                    <a:pt x="16" y="213"/>
                    <a:pt x="0" y="178"/>
                    <a:pt x="0" y="139"/>
                  </a:cubicBezTo>
                  <a:cubicBezTo>
                    <a:pt x="0" y="62"/>
                    <a:pt x="63" y="0"/>
                    <a:pt x="140" y="0"/>
                  </a:cubicBezTo>
                  <a:lnTo>
                    <a:pt x="4004" y="0"/>
                  </a:lnTo>
                  <a:cubicBezTo>
                    <a:pt x="4081" y="0"/>
                    <a:pt x="4143" y="62"/>
                    <a:pt x="4143" y="139"/>
                  </a:cubicBezTo>
                  <a:cubicBezTo>
                    <a:pt x="4143" y="216"/>
                    <a:pt x="4081" y="279"/>
                    <a:pt x="4004" y="279"/>
                  </a:cubicBezTo>
                  <a:lnTo>
                    <a:pt x="140" y="279"/>
                  </a:lnTo>
                  <a:cubicBezTo>
                    <a:pt x="101" y="279"/>
                    <a:pt x="66" y="263"/>
                    <a:pt x="41" y="238"/>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63" name="Freeform 10"/>
            <p:cNvSpPr>
              <a:spLocks/>
            </p:cNvSpPr>
            <p:nvPr userDrawn="1"/>
          </p:nvSpPr>
          <p:spPr bwMode="auto">
            <a:xfrm>
              <a:off x="3141664" y="3518477"/>
              <a:ext cx="38100" cy="38100"/>
            </a:xfrm>
            <a:custGeom>
              <a:avLst/>
              <a:gdLst>
                <a:gd name="T0" fmla="*/ 54 w 65"/>
                <a:gd name="T1" fmla="*/ 53 h 65"/>
                <a:gd name="T2" fmla="*/ 54 w 65"/>
                <a:gd name="T3" fmla="*/ 53 h 65"/>
                <a:gd name="T4" fmla="*/ 12 w 65"/>
                <a:gd name="T5" fmla="*/ 53 h 65"/>
                <a:gd name="T6" fmla="*/ 12 w 65"/>
                <a:gd name="T7" fmla="*/ 11 h 65"/>
                <a:gd name="T8" fmla="*/ 53 w 65"/>
                <a:gd name="T9" fmla="*/ 11 h 65"/>
                <a:gd name="T10" fmla="*/ 54 w 65"/>
                <a:gd name="T11" fmla="*/ 53 h 65"/>
              </a:gdLst>
              <a:ahLst/>
              <a:cxnLst>
                <a:cxn ang="0">
                  <a:pos x="T0" y="T1"/>
                </a:cxn>
                <a:cxn ang="0">
                  <a:pos x="T2" y="T3"/>
                </a:cxn>
                <a:cxn ang="0">
                  <a:pos x="T4" y="T5"/>
                </a:cxn>
                <a:cxn ang="0">
                  <a:pos x="T6" y="T7"/>
                </a:cxn>
                <a:cxn ang="0">
                  <a:pos x="T8" y="T9"/>
                </a:cxn>
                <a:cxn ang="0">
                  <a:pos x="T10" y="T11"/>
                </a:cxn>
              </a:cxnLst>
              <a:rect l="0" t="0" r="r" b="b"/>
              <a:pathLst>
                <a:path w="65" h="65">
                  <a:moveTo>
                    <a:pt x="54" y="53"/>
                  </a:moveTo>
                  <a:lnTo>
                    <a:pt x="54" y="53"/>
                  </a:lnTo>
                  <a:cubicBezTo>
                    <a:pt x="42" y="65"/>
                    <a:pt x="23" y="65"/>
                    <a:pt x="12" y="53"/>
                  </a:cubicBezTo>
                  <a:cubicBezTo>
                    <a:pt x="0" y="42"/>
                    <a:pt x="0" y="23"/>
                    <a:pt x="12" y="11"/>
                  </a:cubicBezTo>
                  <a:cubicBezTo>
                    <a:pt x="23" y="0"/>
                    <a:pt x="42" y="0"/>
                    <a:pt x="53" y="11"/>
                  </a:cubicBezTo>
                  <a:cubicBezTo>
                    <a:pt x="65" y="23"/>
                    <a:pt x="65" y="41"/>
                    <a:pt x="54" y="5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64" name="Freeform 9"/>
            <p:cNvSpPr>
              <a:spLocks/>
            </p:cNvSpPr>
            <p:nvPr userDrawn="1"/>
          </p:nvSpPr>
          <p:spPr bwMode="auto">
            <a:xfrm>
              <a:off x="-143670" y="3456565"/>
              <a:ext cx="2392363" cy="161925"/>
            </a:xfrm>
            <a:custGeom>
              <a:avLst/>
              <a:gdLst>
                <a:gd name="T0" fmla="*/ 41 w 4143"/>
                <a:gd name="T1" fmla="*/ 238 h 279"/>
                <a:gd name="T2" fmla="*/ 41 w 4143"/>
                <a:gd name="T3" fmla="*/ 238 h 279"/>
                <a:gd name="T4" fmla="*/ 0 w 4143"/>
                <a:gd name="T5" fmla="*/ 139 h 279"/>
                <a:gd name="T6" fmla="*/ 140 w 4143"/>
                <a:gd name="T7" fmla="*/ 0 h 279"/>
                <a:gd name="T8" fmla="*/ 4004 w 4143"/>
                <a:gd name="T9" fmla="*/ 0 h 279"/>
                <a:gd name="T10" fmla="*/ 4143 w 4143"/>
                <a:gd name="T11" fmla="*/ 139 h 279"/>
                <a:gd name="T12" fmla="*/ 4004 w 4143"/>
                <a:gd name="T13" fmla="*/ 279 h 279"/>
                <a:gd name="T14" fmla="*/ 140 w 4143"/>
                <a:gd name="T15" fmla="*/ 279 h 279"/>
                <a:gd name="T16" fmla="*/ 41 w 4143"/>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3" h="279">
                  <a:moveTo>
                    <a:pt x="41" y="238"/>
                  </a:moveTo>
                  <a:lnTo>
                    <a:pt x="41" y="238"/>
                  </a:lnTo>
                  <a:cubicBezTo>
                    <a:pt x="16" y="213"/>
                    <a:pt x="0" y="178"/>
                    <a:pt x="0" y="139"/>
                  </a:cubicBezTo>
                  <a:cubicBezTo>
                    <a:pt x="0" y="62"/>
                    <a:pt x="63" y="0"/>
                    <a:pt x="140" y="0"/>
                  </a:cubicBezTo>
                  <a:lnTo>
                    <a:pt x="4004" y="0"/>
                  </a:lnTo>
                  <a:cubicBezTo>
                    <a:pt x="4081" y="0"/>
                    <a:pt x="4143" y="62"/>
                    <a:pt x="4143" y="139"/>
                  </a:cubicBezTo>
                  <a:cubicBezTo>
                    <a:pt x="4143" y="216"/>
                    <a:pt x="4081" y="279"/>
                    <a:pt x="4004" y="279"/>
                  </a:cubicBezTo>
                  <a:lnTo>
                    <a:pt x="140" y="279"/>
                  </a:lnTo>
                  <a:cubicBezTo>
                    <a:pt x="101" y="279"/>
                    <a:pt x="66" y="263"/>
                    <a:pt x="41" y="238"/>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spTree>
    <p:extLst>
      <p:ext uri="{BB962C8B-B14F-4D97-AF65-F5344CB8AC3E}">
        <p14:creationId xmlns:p14="http://schemas.microsoft.com/office/powerpoint/2010/main" val="3267322767"/>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Punkter pilar vit">
    <p:spTree>
      <p:nvGrpSpPr>
        <p:cNvPr id="1" name=""/>
        <p:cNvGrpSpPr/>
        <p:nvPr/>
      </p:nvGrpSpPr>
      <p:grpSpPr>
        <a:xfrm>
          <a:off x="0" y="0"/>
          <a:ext cx="0" cy="0"/>
          <a:chOff x="0" y="0"/>
          <a:chExt cx="0" cy="0"/>
        </a:xfrm>
      </p:grpSpPr>
      <p:sp>
        <p:nvSpPr>
          <p:cNvPr id="15" name="Platshållare för text 14"/>
          <p:cNvSpPr>
            <a:spLocks noGrp="1"/>
          </p:cNvSpPr>
          <p:nvPr>
            <p:ph type="body" sz="quarter" idx="11" hasCustomPrompt="1"/>
          </p:nvPr>
        </p:nvSpPr>
        <p:spPr>
          <a:xfrm>
            <a:off x="3282213" y="980282"/>
            <a:ext cx="5760000" cy="471871"/>
          </a:xfrm>
          <a:prstGeom prst="rect">
            <a:avLst/>
          </a:prstGeom>
        </p:spPr>
        <p:txBody>
          <a:bodyPr numCol="1" anchor="t" anchorCtr="0">
            <a:noAutofit/>
          </a:bodyPr>
          <a:lstStyle>
            <a:lvl1pPr marL="0" marR="0" indent="0" algn="l" defTabSz="609585" rtl="0" eaLnBrk="1" fontAlgn="auto" latinLnBrk="0" hangingPunct="1">
              <a:lnSpc>
                <a:spcPct val="100000"/>
              </a:lnSpc>
              <a:spcBef>
                <a:spcPct val="20000"/>
              </a:spcBef>
              <a:spcAft>
                <a:spcPts val="0"/>
              </a:spcAft>
              <a:buClrTx/>
              <a:buSzTx/>
              <a:buFont typeface="Arial"/>
              <a:buNone/>
              <a:tabLst/>
              <a:defRPr sz="2667" b="1" baseline="0">
                <a:solidFill>
                  <a:schemeClr val="accent2"/>
                </a:solidFill>
                <a:latin typeface="+mj-lt"/>
              </a:defRPr>
            </a:lvl1pPr>
          </a:lstStyle>
          <a:p>
            <a:pPr lvl="0"/>
            <a:r>
              <a:rPr lang="sv-SE" dirty="0"/>
              <a:t>Rubrik 20 pt</a:t>
            </a:r>
          </a:p>
        </p:txBody>
      </p:sp>
      <p:sp>
        <p:nvSpPr>
          <p:cNvPr id="5" name="Platshållare för text 14"/>
          <p:cNvSpPr>
            <a:spLocks noGrp="1"/>
          </p:cNvSpPr>
          <p:nvPr>
            <p:ph type="body" sz="quarter" idx="15" hasCustomPrompt="1"/>
          </p:nvPr>
        </p:nvSpPr>
        <p:spPr>
          <a:xfrm>
            <a:off x="3282213" y="2727662"/>
            <a:ext cx="5760000" cy="471871"/>
          </a:xfrm>
          <a:prstGeom prst="rect">
            <a:avLst/>
          </a:prstGeom>
        </p:spPr>
        <p:txBody>
          <a:bodyPr numCol="1" anchor="t" anchorCtr="0">
            <a:noAutofit/>
          </a:bodyPr>
          <a:lstStyle>
            <a:lvl1pPr marL="0" marR="0" indent="0" algn="l" defTabSz="609585" rtl="0" eaLnBrk="1" fontAlgn="auto" latinLnBrk="0" hangingPunct="1">
              <a:lnSpc>
                <a:spcPct val="100000"/>
              </a:lnSpc>
              <a:spcBef>
                <a:spcPct val="20000"/>
              </a:spcBef>
              <a:spcAft>
                <a:spcPts val="0"/>
              </a:spcAft>
              <a:buClrTx/>
              <a:buSzTx/>
              <a:buFont typeface="Arial"/>
              <a:buNone/>
              <a:tabLst/>
              <a:defRPr sz="2667" b="1" baseline="0">
                <a:solidFill>
                  <a:schemeClr val="accent2"/>
                </a:solidFill>
                <a:latin typeface="+mj-lt"/>
              </a:defRPr>
            </a:lvl1pPr>
          </a:lstStyle>
          <a:p>
            <a:pPr lvl="0"/>
            <a:r>
              <a:rPr lang="sv-SE" dirty="0"/>
              <a:t>Rubrik 20 pt</a:t>
            </a:r>
          </a:p>
        </p:txBody>
      </p:sp>
      <p:sp>
        <p:nvSpPr>
          <p:cNvPr id="7" name="Platshållare för text 14"/>
          <p:cNvSpPr>
            <a:spLocks noGrp="1"/>
          </p:cNvSpPr>
          <p:nvPr>
            <p:ph type="body" sz="quarter" idx="17" hasCustomPrompt="1"/>
          </p:nvPr>
        </p:nvSpPr>
        <p:spPr>
          <a:xfrm>
            <a:off x="3282213" y="4383882"/>
            <a:ext cx="5760000" cy="471871"/>
          </a:xfrm>
          <a:prstGeom prst="rect">
            <a:avLst/>
          </a:prstGeom>
        </p:spPr>
        <p:txBody>
          <a:bodyPr numCol="1" anchor="t" anchorCtr="0">
            <a:noAutofit/>
          </a:bodyPr>
          <a:lstStyle>
            <a:lvl1pPr marL="0" marR="0" indent="0" algn="l" defTabSz="609585" rtl="0" eaLnBrk="1" fontAlgn="auto" latinLnBrk="0" hangingPunct="1">
              <a:lnSpc>
                <a:spcPct val="100000"/>
              </a:lnSpc>
              <a:spcBef>
                <a:spcPct val="20000"/>
              </a:spcBef>
              <a:spcAft>
                <a:spcPts val="0"/>
              </a:spcAft>
              <a:buClrTx/>
              <a:buSzTx/>
              <a:buFont typeface="Arial"/>
              <a:buNone/>
              <a:tabLst/>
              <a:defRPr sz="2667" b="1" baseline="0">
                <a:solidFill>
                  <a:schemeClr val="accent2"/>
                </a:solidFill>
                <a:latin typeface="+mj-lt"/>
              </a:defRPr>
            </a:lvl1pPr>
          </a:lstStyle>
          <a:p>
            <a:pPr lvl="0"/>
            <a:r>
              <a:rPr lang="sv-SE" dirty="0"/>
              <a:t>Rubrik 20 pt</a:t>
            </a:r>
          </a:p>
        </p:txBody>
      </p:sp>
      <p:grpSp>
        <p:nvGrpSpPr>
          <p:cNvPr id="2" name="Group 4"/>
          <p:cNvGrpSpPr>
            <a:grpSpLocks noChangeAspect="1"/>
          </p:cNvGrpSpPr>
          <p:nvPr/>
        </p:nvGrpSpPr>
        <p:grpSpPr bwMode="auto">
          <a:xfrm>
            <a:off x="-201083" y="825331"/>
            <a:ext cx="3198284" cy="755651"/>
            <a:chOff x="-95" y="439"/>
            <a:chExt cx="1511" cy="357"/>
          </a:xfrm>
        </p:grpSpPr>
        <p:sp>
          <p:nvSpPr>
            <p:cNvPr id="9" name="Freeform 5"/>
            <p:cNvSpPr>
              <a:spLocks/>
            </p:cNvSpPr>
            <p:nvPr userDrawn="1"/>
          </p:nvSpPr>
          <p:spPr bwMode="auto">
            <a:xfrm>
              <a:off x="1182" y="562"/>
              <a:ext cx="234" cy="234"/>
            </a:xfrm>
            <a:custGeom>
              <a:avLst/>
              <a:gdLst>
                <a:gd name="T0" fmla="*/ 55 w 642"/>
                <a:gd name="T1" fmla="*/ 390 h 642"/>
                <a:gd name="T2" fmla="*/ 55 w 642"/>
                <a:gd name="T3" fmla="*/ 390 h 642"/>
                <a:gd name="T4" fmla="*/ 390 w 642"/>
                <a:gd name="T5" fmla="*/ 54 h 642"/>
                <a:gd name="T6" fmla="*/ 588 w 642"/>
                <a:gd name="T7" fmla="*/ 54 h 642"/>
                <a:gd name="T8" fmla="*/ 588 w 642"/>
                <a:gd name="T9" fmla="*/ 251 h 642"/>
                <a:gd name="T10" fmla="*/ 252 w 642"/>
                <a:gd name="T11" fmla="*/ 587 h 642"/>
                <a:gd name="T12" fmla="*/ 55 w 642"/>
                <a:gd name="T13" fmla="*/ 587 h 642"/>
                <a:gd name="T14" fmla="*/ 55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5" y="390"/>
                  </a:moveTo>
                  <a:lnTo>
                    <a:pt x="55" y="390"/>
                  </a:lnTo>
                  <a:lnTo>
                    <a:pt x="390" y="54"/>
                  </a:lnTo>
                  <a:cubicBezTo>
                    <a:pt x="445" y="0"/>
                    <a:pt x="533" y="0"/>
                    <a:pt x="588" y="54"/>
                  </a:cubicBezTo>
                  <a:cubicBezTo>
                    <a:pt x="642" y="109"/>
                    <a:pt x="642" y="197"/>
                    <a:pt x="588" y="251"/>
                  </a:cubicBezTo>
                  <a:lnTo>
                    <a:pt x="252" y="587"/>
                  </a:lnTo>
                  <a:cubicBezTo>
                    <a:pt x="197" y="642"/>
                    <a:pt x="109" y="642"/>
                    <a:pt x="55" y="587"/>
                  </a:cubicBezTo>
                  <a:cubicBezTo>
                    <a:pt x="0" y="533"/>
                    <a:pt x="0" y="444"/>
                    <a:pt x="55" y="390"/>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0" name="Freeform 6"/>
            <p:cNvSpPr>
              <a:spLocks/>
            </p:cNvSpPr>
            <p:nvPr userDrawn="1"/>
          </p:nvSpPr>
          <p:spPr bwMode="auto">
            <a:xfrm>
              <a:off x="1348" y="606"/>
              <a:ext cx="24" cy="23"/>
            </a:xfrm>
            <a:custGeom>
              <a:avLst/>
              <a:gdLst>
                <a:gd name="T0" fmla="*/ 12 w 65"/>
                <a:gd name="T1" fmla="*/ 54 h 65"/>
                <a:gd name="T2" fmla="*/ 12 w 65"/>
                <a:gd name="T3" fmla="*/ 54 h 65"/>
                <a:gd name="T4" fmla="*/ 12 w 65"/>
                <a:gd name="T5" fmla="*/ 12 h 65"/>
                <a:gd name="T6" fmla="*/ 54 w 65"/>
                <a:gd name="T7" fmla="*/ 12 h 65"/>
                <a:gd name="T8" fmla="*/ 54 w 65"/>
                <a:gd name="T9" fmla="*/ 54 h 65"/>
                <a:gd name="T10" fmla="*/ 12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12" y="54"/>
                  </a:moveTo>
                  <a:lnTo>
                    <a:pt x="12" y="54"/>
                  </a:lnTo>
                  <a:cubicBezTo>
                    <a:pt x="0" y="42"/>
                    <a:pt x="0" y="24"/>
                    <a:pt x="12" y="12"/>
                  </a:cubicBezTo>
                  <a:cubicBezTo>
                    <a:pt x="23" y="0"/>
                    <a:pt x="42" y="0"/>
                    <a:pt x="54" y="12"/>
                  </a:cubicBezTo>
                  <a:cubicBezTo>
                    <a:pt x="65" y="23"/>
                    <a:pt x="65" y="42"/>
                    <a:pt x="54" y="54"/>
                  </a:cubicBezTo>
                  <a:cubicBezTo>
                    <a:pt x="42" y="65"/>
                    <a:pt x="24" y="65"/>
                    <a:pt x="12"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1" name="Freeform 7"/>
            <p:cNvSpPr>
              <a:spLocks/>
            </p:cNvSpPr>
            <p:nvPr userDrawn="1"/>
          </p:nvSpPr>
          <p:spPr bwMode="auto">
            <a:xfrm>
              <a:off x="1182" y="439"/>
              <a:ext cx="234" cy="235"/>
            </a:xfrm>
            <a:custGeom>
              <a:avLst/>
              <a:gdLst>
                <a:gd name="T0" fmla="*/ 252 w 642"/>
                <a:gd name="T1" fmla="*/ 55 h 642"/>
                <a:gd name="T2" fmla="*/ 252 w 642"/>
                <a:gd name="T3" fmla="*/ 55 h 642"/>
                <a:gd name="T4" fmla="*/ 588 w 642"/>
                <a:gd name="T5" fmla="*/ 390 h 642"/>
                <a:gd name="T6" fmla="*/ 588 w 642"/>
                <a:gd name="T7" fmla="*/ 587 h 642"/>
                <a:gd name="T8" fmla="*/ 390 w 642"/>
                <a:gd name="T9" fmla="*/ 587 h 642"/>
                <a:gd name="T10" fmla="*/ 55 w 642"/>
                <a:gd name="T11" fmla="*/ 252 h 642"/>
                <a:gd name="T12" fmla="*/ 55 w 642"/>
                <a:gd name="T13" fmla="*/ 55 h 642"/>
                <a:gd name="T14" fmla="*/ 252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2" y="55"/>
                  </a:moveTo>
                  <a:lnTo>
                    <a:pt x="252" y="55"/>
                  </a:lnTo>
                  <a:lnTo>
                    <a:pt x="588" y="390"/>
                  </a:lnTo>
                  <a:cubicBezTo>
                    <a:pt x="642" y="445"/>
                    <a:pt x="642" y="533"/>
                    <a:pt x="588" y="587"/>
                  </a:cubicBezTo>
                  <a:cubicBezTo>
                    <a:pt x="533" y="642"/>
                    <a:pt x="445" y="642"/>
                    <a:pt x="390" y="587"/>
                  </a:cubicBezTo>
                  <a:lnTo>
                    <a:pt x="55" y="252"/>
                  </a:lnTo>
                  <a:cubicBezTo>
                    <a:pt x="0" y="197"/>
                    <a:pt x="0" y="109"/>
                    <a:pt x="55" y="55"/>
                  </a:cubicBezTo>
                  <a:cubicBezTo>
                    <a:pt x="109" y="0"/>
                    <a:pt x="197" y="0"/>
                    <a:pt x="252" y="55"/>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2" name="Freeform 8"/>
            <p:cNvSpPr>
              <a:spLocks/>
            </p:cNvSpPr>
            <p:nvPr userDrawn="1"/>
          </p:nvSpPr>
          <p:spPr bwMode="auto">
            <a:xfrm>
              <a:off x="1348" y="606"/>
              <a:ext cx="24" cy="23"/>
            </a:xfrm>
            <a:custGeom>
              <a:avLst/>
              <a:gdLst>
                <a:gd name="T0" fmla="*/ 12 w 65"/>
                <a:gd name="T1" fmla="*/ 12 h 65"/>
                <a:gd name="T2" fmla="*/ 12 w 65"/>
                <a:gd name="T3" fmla="*/ 12 h 65"/>
                <a:gd name="T4" fmla="*/ 54 w 65"/>
                <a:gd name="T5" fmla="*/ 12 h 65"/>
                <a:gd name="T6" fmla="*/ 54 w 65"/>
                <a:gd name="T7" fmla="*/ 54 h 65"/>
                <a:gd name="T8" fmla="*/ 12 w 65"/>
                <a:gd name="T9" fmla="*/ 54 h 65"/>
                <a:gd name="T10" fmla="*/ 12 w 65"/>
                <a:gd name="T11" fmla="*/ 12 h 65"/>
              </a:gdLst>
              <a:ahLst/>
              <a:cxnLst>
                <a:cxn ang="0">
                  <a:pos x="T0" y="T1"/>
                </a:cxn>
                <a:cxn ang="0">
                  <a:pos x="T2" y="T3"/>
                </a:cxn>
                <a:cxn ang="0">
                  <a:pos x="T4" y="T5"/>
                </a:cxn>
                <a:cxn ang="0">
                  <a:pos x="T6" y="T7"/>
                </a:cxn>
                <a:cxn ang="0">
                  <a:pos x="T8" y="T9"/>
                </a:cxn>
                <a:cxn ang="0">
                  <a:pos x="T10" y="T11"/>
                </a:cxn>
              </a:cxnLst>
              <a:rect l="0" t="0" r="r" b="b"/>
              <a:pathLst>
                <a:path w="65" h="65">
                  <a:moveTo>
                    <a:pt x="12" y="12"/>
                  </a:moveTo>
                  <a:lnTo>
                    <a:pt x="12" y="12"/>
                  </a:lnTo>
                  <a:cubicBezTo>
                    <a:pt x="23" y="0"/>
                    <a:pt x="42" y="0"/>
                    <a:pt x="54" y="12"/>
                  </a:cubicBezTo>
                  <a:cubicBezTo>
                    <a:pt x="65" y="23"/>
                    <a:pt x="65" y="42"/>
                    <a:pt x="54" y="54"/>
                  </a:cubicBezTo>
                  <a:cubicBezTo>
                    <a:pt x="42" y="65"/>
                    <a:pt x="24" y="65"/>
                    <a:pt x="12" y="54"/>
                  </a:cubicBezTo>
                  <a:cubicBezTo>
                    <a:pt x="0" y="42"/>
                    <a:pt x="0" y="24"/>
                    <a:pt x="12" y="12"/>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7" name="Freeform 9"/>
            <p:cNvSpPr>
              <a:spLocks/>
            </p:cNvSpPr>
            <p:nvPr userDrawn="1"/>
          </p:nvSpPr>
          <p:spPr bwMode="auto">
            <a:xfrm>
              <a:off x="-95" y="566"/>
              <a:ext cx="1506" cy="102"/>
            </a:xfrm>
            <a:custGeom>
              <a:avLst/>
              <a:gdLst>
                <a:gd name="T0" fmla="*/ 40 w 4142"/>
                <a:gd name="T1" fmla="*/ 238 h 279"/>
                <a:gd name="T2" fmla="*/ 40 w 4142"/>
                <a:gd name="T3" fmla="*/ 238 h 279"/>
                <a:gd name="T4" fmla="*/ 0 w 4142"/>
                <a:gd name="T5" fmla="*/ 140 h 279"/>
                <a:gd name="T6" fmla="*/ 139 w 4142"/>
                <a:gd name="T7" fmla="*/ 0 h 279"/>
                <a:gd name="T8" fmla="*/ 4003 w 4142"/>
                <a:gd name="T9" fmla="*/ 0 h 279"/>
                <a:gd name="T10" fmla="*/ 4142 w 4142"/>
                <a:gd name="T11" fmla="*/ 140 h 279"/>
                <a:gd name="T12" fmla="*/ 4003 w 4142"/>
                <a:gd name="T13" fmla="*/ 279 h 279"/>
                <a:gd name="T14" fmla="*/ 139 w 4142"/>
                <a:gd name="T15" fmla="*/ 279 h 279"/>
                <a:gd name="T16" fmla="*/ 40 w 4142"/>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2" h="279">
                  <a:moveTo>
                    <a:pt x="40" y="238"/>
                  </a:moveTo>
                  <a:lnTo>
                    <a:pt x="40" y="238"/>
                  </a:lnTo>
                  <a:cubicBezTo>
                    <a:pt x="15" y="213"/>
                    <a:pt x="0" y="178"/>
                    <a:pt x="0" y="140"/>
                  </a:cubicBezTo>
                  <a:cubicBezTo>
                    <a:pt x="0" y="63"/>
                    <a:pt x="62" y="0"/>
                    <a:pt x="139" y="0"/>
                  </a:cubicBezTo>
                  <a:lnTo>
                    <a:pt x="4003" y="0"/>
                  </a:lnTo>
                  <a:cubicBezTo>
                    <a:pt x="4080" y="0"/>
                    <a:pt x="4142" y="63"/>
                    <a:pt x="4142" y="140"/>
                  </a:cubicBezTo>
                  <a:cubicBezTo>
                    <a:pt x="4142" y="217"/>
                    <a:pt x="4080" y="279"/>
                    <a:pt x="4003" y="279"/>
                  </a:cubicBezTo>
                  <a:lnTo>
                    <a:pt x="139" y="279"/>
                  </a:lnTo>
                  <a:cubicBezTo>
                    <a:pt x="100" y="279"/>
                    <a:pt x="66" y="264"/>
                    <a:pt x="40" y="238"/>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9" name="Freeform 10"/>
            <p:cNvSpPr>
              <a:spLocks/>
            </p:cNvSpPr>
            <p:nvPr userDrawn="1"/>
          </p:nvSpPr>
          <p:spPr bwMode="auto">
            <a:xfrm>
              <a:off x="1348" y="606"/>
              <a:ext cx="24" cy="23"/>
            </a:xfrm>
            <a:custGeom>
              <a:avLst/>
              <a:gdLst>
                <a:gd name="T0" fmla="*/ 54 w 65"/>
                <a:gd name="T1" fmla="*/ 54 h 65"/>
                <a:gd name="T2" fmla="*/ 54 w 65"/>
                <a:gd name="T3" fmla="*/ 54 h 65"/>
                <a:gd name="T4" fmla="*/ 12 w 65"/>
                <a:gd name="T5" fmla="*/ 54 h 65"/>
                <a:gd name="T6" fmla="*/ 12 w 65"/>
                <a:gd name="T7" fmla="*/ 12 h 65"/>
                <a:gd name="T8" fmla="*/ 54 w 65"/>
                <a:gd name="T9" fmla="*/ 12 h 65"/>
                <a:gd name="T10" fmla="*/ 54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54" y="54"/>
                  </a:moveTo>
                  <a:lnTo>
                    <a:pt x="54" y="54"/>
                  </a:lnTo>
                  <a:cubicBezTo>
                    <a:pt x="42" y="65"/>
                    <a:pt x="24" y="65"/>
                    <a:pt x="12" y="54"/>
                  </a:cubicBezTo>
                  <a:cubicBezTo>
                    <a:pt x="0" y="42"/>
                    <a:pt x="0" y="24"/>
                    <a:pt x="12" y="12"/>
                  </a:cubicBezTo>
                  <a:cubicBezTo>
                    <a:pt x="23" y="0"/>
                    <a:pt x="42" y="0"/>
                    <a:pt x="54" y="12"/>
                  </a:cubicBezTo>
                  <a:cubicBezTo>
                    <a:pt x="65" y="23"/>
                    <a:pt x="65" y="42"/>
                    <a:pt x="54"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grpSp>
        <p:nvGrpSpPr>
          <p:cNvPr id="22" name="Group 13"/>
          <p:cNvGrpSpPr>
            <a:grpSpLocks noChangeAspect="1"/>
          </p:cNvGrpSpPr>
          <p:nvPr/>
        </p:nvGrpSpPr>
        <p:grpSpPr bwMode="auto">
          <a:xfrm>
            <a:off x="-110067" y="2572711"/>
            <a:ext cx="3200400" cy="755651"/>
            <a:chOff x="-52" y="1282"/>
            <a:chExt cx="1512" cy="357"/>
          </a:xfrm>
        </p:grpSpPr>
        <p:sp>
          <p:nvSpPr>
            <p:cNvPr id="24" name="Freeform 14"/>
            <p:cNvSpPr>
              <a:spLocks/>
            </p:cNvSpPr>
            <p:nvPr userDrawn="1"/>
          </p:nvSpPr>
          <p:spPr bwMode="auto">
            <a:xfrm>
              <a:off x="1226" y="1404"/>
              <a:ext cx="234" cy="235"/>
            </a:xfrm>
            <a:custGeom>
              <a:avLst/>
              <a:gdLst>
                <a:gd name="T0" fmla="*/ 55 w 642"/>
                <a:gd name="T1" fmla="*/ 390 h 642"/>
                <a:gd name="T2" fmla="*/ 55 w 642"/>
                <a:gd name="T3" fmla="*/ 390 h 642"/>
                <a:gd name="T4" fmla="*/ 390 w 642"/>
                <a:gd name="T5" fmla="*/ 54 h 642"/>
                <a:gd name="T6" fmla="*/ 588 w 642"/>
                <a:gd name="T7" fmla="*/ 54 h 642"/>
                <a:gd name="T8" fmla="*/ 588 w 642"/>
                <a:gd name="T9" fmla="*/ 251 h 642"/>
                <a:gd name="T10" fmla="*/ 252 w 642"/>
                <a:gd name="T11" fmla="*/ 587 h 642"/>
                <a:gd name="T12" fmla="*/ 55 w 642"/>
                <a:gd name="T13" fmla="*/ 587 h 642"/>
                <a:gd name="T14" fmla="*/ 55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5" y="390"/>
                  </a:moveTo>
                  <a:lnTo>
                    <a:pt x="55" y="390"/>
                  </a:lnTo>
                  <a:lnTo>
                    <a:pt x="390" y="54"/>
                  </a:lnTo>
                  <a:cubicBezTo>
                    <a:pt x="445" y="0"/>
                    <a:pt x="533" y="0"/>
                    <a:pt x="588" y="54"/>
                  </a:cubicBezTo>
                  <a:cubicBezTo>
                    <a:pt x="642" y="109"/>
                    <a:pt x="642" y="197"/>
                    <a:pt x="588" y="251"/>
                  </a:cubicBezTo>
                  <a:lnTo>
                    <a:pt x="252" y="587"/>
                  </a:lnTo>
                  <a:cubicBezTo>
                    <a:pt x="197" y="642"/>
                    <a:pt x="109" y="642"/>
                    <a:pt x="55" y="587"/>
                  </a:cubicBezTo>
                  <a:cubicBezTo>
                    <a:pt x="0" y="533"/>
                    <a:pt x="0" y="444"/>
                    <a:pt x="55" y="390"/>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5" name="Freeform 15"/>
            <p:cNvSpPr>
              <a:spLocks/>
            </p:cNvSpPr>
            <p:nvPr userDrawn="1"/>
          </p:nvSpPr>
          <p:spPr bwMode="auto">
            <a:xfrm>
              <a:off x="1392" y="1448"/>
              <a:ext cx="24" cy="24"/>
            </a:xfrm>
            <a:custGeom>
              <a:avLst/>
              <a:gdLst>
                <a:gd name="T0" fmla="*/ 12 w 65"/>
                <a:gd name="T1" fmla="*/ 54 h 65"/>
                <a:gd name="T2" fmla="*/ 12 w 65"/>
                <a:gd name="T3" fmla="*/ 54 h 65"/>
                <a:gd name="T4" fmla="*/ 12 w 65"/>
                <a:gd name="T5" fmla="*/ 12 h 65"/>
                <a:gd name="T6" fmla="*/ 54 w 65"/>
                <a:gd name="T7" fmla="*/ 12 h 65"/>
                <a:gd name="T8" fmla="*/ 54 w 65"/>
                <a:gd name="T9" fmla="*/ 54 h 65"/>
                <a:gd name="T10" fmla="*/ 12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12" y="54"/>
                  </a:moveTo>
                  <a:lnTo>
                    <a:pt x="12" y="54"/>
                  </a:lnTo>
                  <a:cubicBezTo>
                    <a:pt x="0" y="42"/>
                    <a:pt x="0" y="24"/>
                    <a:pt x="12" y="12"/>
                  </a:cubicBezTo>
                  <a:cubicBezTo>
                    <a:pt x="23" y="0"/>
                    <a:pt x="42" y="0"/>
                    <a:pt x="54" y="12"/>
                  </a:cubicBezTo>
                  <a:cubicBezTo>
                    <a:pt x="65" y="23"/>
                    <a:pt x="65" y="42"/>
                    <a:pt x="54" y="54"/>
                  </a:cubicBezTo>
                  <a:cubicBezTo>
                    <a:pt x="42" y="65"/>
                    <a:pt x="24" y="65"/>
                    <a:pt x="12"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6" name="Freeform 16"/>
            <p:cNvSpPr>
              <a:spLocks/>
            </p:cNvSpPr>
            <p:nvPr userDrawn="1"/>
          </p:nvSpPr>
          <p:spPr bwMode="auto">
            <a:xfrm>
              <a:off x="1226" y="1282"/>
              <a:ext cx="234" cy="234"/>
            </a:xfrm>
            <a:custGeom>
              <a:avLst/>
              <a:gdLst>
                <a:gd name="T0" fmla="*/ 252 w 642"/>
                <a:gd name="T1" fmla="*/ 55 h 642"/>
                <a:gd name="T2" fmla="*/ 252 w 642"/>
                <a:gd name="T3" fmla="*/ 55 h 642"/>
                <a:gd name="T4" fmla="*/ 588 w 642"/>
                <a:gd name="T5" fmla="*/ 390 h 642"/>
                <a:gd name="T6" fmla="*/ 588 w 642"/>
                <a:gd name="T7" fmla="*/ 587 h 642"/>
                <a:gd name="T8" fmla="*/ 390 w 642"/>
                <a:gd name="T9" fmla="*/ 587 h 642"/>
                <a:gd name="T10" fmla="*/ 55 w 642"/>
                <a:gd name="T11" fmla="*/ 252 h 642"/>
                <a:gd name="T12" fmla="*/ 55 w 642"/>
                <a:gd name="T13" fmla="*/ 55 h 642"/>
                <a:gd name="T14" fmla="*/ 252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2" y="55"/>
                  </a:moveTo>
                  <a:lnTo>
                    <a:pt x="252" y="55"/>
                  </a:lnTo>
                  <a:lnTo>
                    <a:pt x="588" y="390"/>
                  </a:lnTo>
                  <a:cubicBezTo>
                    <a:pt x="642" y="445"/>
                    <a:pt x="642" y="533"/>
                    <a:pt x="588" y="587"/>
                  </a:cubicBezTo>
                  <a:cubicBezTo>
                    <a:pt x="533" y="642"/>
                    <a:pt x="445" y="642"/>
                    <a:pt x="390" y="587"/>
                  </a:cubicBezTo>
                  <a:lnTo>
                    <a:pt x="55" y="252"/>
                  </a:lnTo>
                  <a:cubicBezTo>
                    <a:pt x="0" y="197"/>
                    <a:pt x="0" y="109"/>
                    <a:pt x="55" y="55"/>
                  </a:cubicBezTo>
                  <a:cubicBezTo>
                    <a:pt x="109" y="0"/>
                    <a:pt x="197" y="0"/>
                    <a:pt x="252" y="55"/>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7" name="Freeform 17"/>
            <p:cNvSpPr>
              <a:spLocks/>
            </p:cNvSpPr>
            <p:nvPr userDrawn="1"/>
          </p:nvSpPr>
          <p:spPr bwMode="auto">
            <a:xfrm>
              <a:off x="1392" y="1448"/>
              <a:ext cx="24" cy="24"/>
            </a:xfrm>
            <a:custGeom>
              <a:avLst/>
              <a:gdLst>
                <a:gd name="T0" fmla="*/ 12 w 65"/>
                <a:gd name="T1" fmla="*/ 12 h 65"/>
                <a:gd name="T2" fmla="*/ 12 w 65"/>
                <a:gd name="T3" fmla="*/ 12 h 65"/>
                <a:gd name="T4" fmla="*/ 54 w 65"/>
                <a:gd name="T5" fmla="*/ 12 h 65"/>
                <a:gd name="T6" fmla="*/ 54 w 65"/>
                <a:gd name="T7" fmla="*/ 54 h 65"/>
                <a:gd name="T8" fmla="*/ 12 w 65"/>
                <a:gd name="T9" fmla="*/ 54 h 65"/>
                <a:gd name="T10" fmla="*/ 12 w 65"/>
                <a:gd name="T11" fmla="*/ 12 h 65"/>
              </a:gdLst>
              <a:ahLst/>
              <a:cxnLst>
                <a:cxn ang="0">
                  <a:pos x="T0" y="T1"/>
                </a:cxn>
                <a:cxn ang="0">
                  <a:pos x="T2" y="T3"/>
                </a:cxn>
                <a:cxn ang="0">
                  <a:pos x="T4" y="T5"/>
                </a:cxn>
                <a:cxn ang="0">
                  <a:pos x="T6" y="T7"/>
                </a:cxn>
                <a:cxn ang="0">
                  <a:pos x="T8" y="T9"/>
                </a:cxn>
                <a:cxn ang="0">
                  <a:pos x="T10" y="T11"/>
                </a:cxn>
              </a:cxnLst>
              <a:rect l="0" t="0" r="r" b="b"/>
              <a:pathLst>
                <a:path w="65" h="65">
                  <a:moveTo>
                    <a:pt x="12" y="12"/>
                  </a:moveTo>
                  <a:lnTo>
                    <a:pt x="12" y="12"/>
                  </a:lnTo>
                  <a:cubicBezTo>
                    <a:pt x="23" y="0"/>
                    <a:pt x="42" y="0"/>
                    <a:pt x="54" y="12"/>
                  </a:cubicBezTo>
                  <a:cubicBezTo>
                    <a:pt x="65" y="23"/>
                    <a:pt x="65" y="42"/>
                    <a:pt x="54" y="54"/>
                  </a:cubicBezTo>
                  <a:cubicBezTo>
                    <a:pt x="42" y="65"/>
                    <a:pt x="24" y="65"/>
                    <a:pt x="12" y="54"/>
                  </a:cubicBezTo>
                  <a:cubicBezTo>
                    <a:pt x="0" y="42"/>
                    <a:pt x="0" y="24"/>
                    <a:pt x="12" y="12"/>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8" name="Freeform 18"/>
            <p:cNvSpPr>
              <a:spLocks/>
            </p:cNvSpPr>
            <p:nvPr userDrawn="1"/>
          </p:nvSpPr>
          <p:spPr bwMode="auto">
            <a:xfrm>
              <a:off x="-52" y="1409"/>
              <a:ext cx="1506" cy="102"/>
            </a:xfrm>
            <a:custGeom>
              <a:avLst/>
              <a:gdLst>
                <a:gd name="T0" fmla="*/ 40 w 4142"/>
                <a:gd name="T1" fmla="*/ 238 h 279"/>
                <a:gd name="T2" fmla="*/ 40 w 4142"/>
                <a:gd name="T3" fmla="*/ 238 h 279"/>
                <a:gd name="T4" fmla="*/ 0 w 4142"/>
                <a:gd name="T5" fmla="*/ 140 h 279"/>
                <a:gd name="T6" fmla="*/ 139 w 4142"/>
                <a:gd name="T7" fmla="*/ 0 h 279"/>
                <a:gd name="T8" fmla="*/ 4003 w 4142"/>
                <a:gd name="T9" fmla="*/ 0 h 279"/>
                <a:gd name="T10" fmla="*/ 4142 w 4142"/>
                <a:gd name="T11" fmla="*/ 140 h 279"/>
                <a:gd name="T12" fmla="*/ 4003 w 4142"/>
                <a:gd name="T13" fmla="*/ 279 h 279"/>
                <a:gd name="T14" fmla="*/ 139 w 4142"/>
                <a:gd name="T15" fmla="*/ 279 h 279"/>
                <a:gd name="T16" fmla="*/ 40 w 4142"/>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2" h="279">
                  <a:moveTo>
                    <a:pt x="40" y="238"/>
                  </a:moveTo>
                  <a:lnTo>
                    <a:pt x="40" y="238"/>
                  </a:lnTo>
                  <a:cubicBezTo>
                    <a:pt x="15" y="213"/>
                    <a:pt x="0" y="178"/>
                    <a:pt x="0" y="140"/>
                  </a:cubicBezTo>
                  <a:cubicBezTo>
                    <a:pt x="0" y="63"/>
                    <a:pt x="62" y="0"/>
                    <a:pt x="139" y="0"/>
                  </a:cubicBezTo>
                  <a:lnTo>
                    <a:pt x="4003" y="0"/>
                  </a:lnTo>
                  <a:cubicBezTo>
                    <a:pt x="4080" y="0"/>
                    <a:pt x="4142" y="63"/>
                    <a:pt x="4142" y="140"/>
                  </a:cubicBezTo>
                  <a:cubicBezTo>
                    <a:pt x="4142" y="217"/>
                    <a:pt x="4080" y="279"/>
                    <a:pt x="4003" y="279"/>
                  </a:cubicBezTo>
                  <a:lnTo>
                    <a:pt x="139" y="279"/>
                  </a:lnTo>
                  <a:cubicBezTo>
                    <a:pt x="100" y="279"/>
                    <a:pt x="66" y="264"/>
                    <a:pt x="40" y="238"/>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9" name="Freeform 19"/>
            <p:cNvSpPr>
              <a:spLocks/>
            </p:cNvSpPr>
            <p:nvPr userDrawn="1"/>
          </p:nvSpPr>
          <p:spPr bwMode="auto">
            <a:xfrm>
              <a:off x="1392" y="1448"/>
              <a:ext cx="24" cy="24"/>
            </a:xfrm>
            <a:custGeom>
              <a:avLst/>
              <a:gdLst>
                <a:gd name="T0" fmla="*/ 54 w 65"/>
                <a:gd name="T1" fmla="*/ 54 h 65"/>
                <a:gd name="T2" fmla="*/ 54 w 65"/>
                <a:gd name="T3" fmla="*/ 54 h 65"/>
                <a:gd name="T4" fmla="*/ 12 w 65"/>
                <a:gd name="T5" fmla="*/ 54 h 65"/>
                <a:gd name="T6" fmla="*/ 12 w 65"/>
                <a:gd name="T7" fmla="*/ 12 h 65"/>
                <a:gd name="T8" fmla="*/ 54 w 65"/>
                <a:gd name="T9" fmla="*/ 12 h 65"/>
                <a:gd name="T10" fmla="*/ 54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54" y="54"/>
                  </a:moveTo>
                  <a:lnTo>
                    <a:pt x="54" y="54"/>
                  </a:lnTo>
                  <a:cubicBezTo>
                    <a:pt x="42" y="65"/>
                    <a:pt x="24" y="65"/>
                    <a:pt x="12" y="54"/>
                  </a:cubicBezTo>
                  <a:cubicBezTo>
                    <a:pt x="0" y="42"/>
                    <a:pt x="0" y="24"/>
                    <a:pt x="12" y="12"/>
                  </a:cubicBezTo>
                  <a:cubicBezTo>
                    <a:pt x="23" y="0"/>
                    <a:pt x="42" y="0"/>
                    <a:pt x="54" y="12"/>
                  </a:cubicBezTo>
                  <a:cubicBezTo>
                    <a:pt x="65" y="23"/>
                    <a:pt x="65" y="42"/>
                    <a:pt x="54"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grpSp>
        <p:nvGrpSpPr>
          <p:cNvPr id="30" name="Group 22"/>
          <p:cNvGrpSpPr>
            <a:grpSpLocks noChangeAspect="1"/>
          </p:cNvGrpSpPr>
          <p:nvPr/>
        </p:nvGrpSpPr>
        <p:grpSpPr bwMode="auto">
          <a:xfrm>
            <a:off x="-205317" y="4228931"/>
            <a:ext cx="3198284" cy="755651"/>
            <a:chOff x="-97" y="2047"/>
            <a:chExt cx="1511" cy="357"/>
          </a:xfrm>
        </p:grpSpPr>
        <p:sp>
          <p:nvSpPr>
            <p:cNvPr id="32" name="Freeform 23"/>
            <p:cNvSpPr>
              <a:spLocks/>
            </p:cNvSpPr>
            <p:nvPr userDrawn="1"/>
          </p:nvSpPr>
          <p:spPr bwMode="auto">
            <a:xfrm>
              <a:off x="1181" y="2169"/>
              <a:ext cx="233" cy="235"/>
            </a:xfrm>
            <a:custGeom>
              <a:avLst/>
              <a:gdLst>
                <a:gd name="T0" fmla="*/ 54 w 642"/>
                <a:gd name="T1" fmla="*/ 390 h 642"/>
                <a:gd name="T2" fmla="*/ 54 w 642"/>
                <a:gd name="T3" fmla="*/ 390 h 642"/>
                <a:gd name="T4" fmla="*/ 390 w 642"/>
                <a:gd name="T5" fmla="*/ 55 h 642"/>
                <a:gd name="T6" fmla="*/ 587 w 642"/>
                <a:gd name="T7" fmla="*/ 55 h 642"/>
                <a:gd name="T8" fmla="*/ 587 w 642"/>
                <a:gd name="T9" fmla="*/ 252 h 642"/>
                <a:gd name="T10" fmla="*/ 251 w 642"/>
                <a:gd name="T11" fmla="*/ 588 h 642"/>
                <a:gd name="T12" fmla="*/ 54 w 642"/>
                <a:gd name="T13" fmla="*/ 588 h 642"/>
                <a:gd name="T14" fmla="*/ 54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4" y="390"/>
                  </a:moveTo>
                  <a:lnTo>
                    <a:pt x="54" y="390"/>
                  </a:lnTo>
                  <a:lnTo>
                    <a:pt x="390" y="55"/>
                  </a:lnTo>
                  <a:cubicBezTo>
                    <a:pt x="444" y="0"/>
                    <a:pt x="533" y="0"/>
                    <a:pt x="587" y="55"/>
                  </a:cubicBezTo>
                  <a:cubicBezTo>
                    <a:pt x="642" y="109"/>
                    <a:pt x="642" y="197"/>
                    <a:pt x="587" y="252"/>
                  </a:cubicBezTo>
                  <a:lnTo>
                    <a:pt x="251" y="588"/>
                  </a:lnTo>
                  <a:cubicBezTo>
                    <a:pt x="197" y="642"/>
                    <a:pt x="109" y="642"/>
                    <a:pt x="54" y="588"/>
                  </a:cubicBezTo>
                  <a:cubicBezTo>
                    <a:pt x="0" y="533"/>
                    <a:pt x="0" y="445"/>
                    <a:pt x="54" y="390"/>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3" name="Freeform 24"/>
            <p:cNvSpPr>
              <a:spLocks/>
            </p:cNvSpPr>
            <p:nvPr userDrawn="1"/>
          </p:nvSpPr>
          <p:spPr bwMode="auto">
            <a:xfrm>
              <a:off x="1347" y="2213"/>
              <a:ext cx="23" cy="24"/>
            </a:xfrm>
            <a:custGeom>
              <a:avLst/>
              <a:gdLst>
                <a:gd name="T0" fmla="*/ 12 w 65"/>
                <a:gd name="T1" fmla="*/ 53 h 65"/>
                <a:gd name="T2" fmla="*/ 12 w 65"/>
                <a:gd name="T3" fmla="*/ 53 h 65"/>
                <a:gd name="T4" fmla="*/ 12 w 65"/>
                <a:gd name="T5" fmla="*/ 11 h 65"/>
                <a:gd name="T6" fmla="*/ 54 w 65"/>
                <a:gd name="T7" fmla="*/ 11 h 65"/>
                <a:gd name="T8" fmla="*/ 54 w 65"/>
                <a:gd name="T9" fmla="*/ 53 h 65"/>
                <a:gd name="T10" fmla="*/ 12 w 65"/>
                <a:gd name="T11" fmla="*/ 53 h 65"/>
              </a:gdLst>
              <a:ahLst/>
              <a:cxnLst>
                <a:cxn ang="0">
                  <a:pos x="T0" y="T1"/>
                </a:cxn>
                <a:cxn ang="0">
                  <a:pos x="T2" y="T3"/>
                </a:cxn>
                <a:cxn ang="0">
                  <a:pos x="T4" y="T5"/>
                </a:cxn>
                <a:cxn ang="0">
                  <a:pos x="T6" y="T7"/>
                </a:cxn>
                <a:cxn ang="0">
                  <a:pos x="T8" y="T9"/>
                </a:cxn>
                <a:cxn ang="0">
                  <a:pos x="T10" y="T11"/>
                </a:cxn>
              </a:cxnLst>
              <a:rect l="0" t="0" r="r" b="b"/>
              <a:pathLst>
                <a:path w="65" h="65">
                  <a:moveTo>
                    <a:pt x="12" y="53"/>
                  </a:moveTo>
                  <a:lnTo>
                    <a:pt x="12" y="53"/>
                  </a:lnTo>
                  <a:cubicBezTo>
                    <a:pt x="0" y="42"/>
                    <a:pt x="0" y="23"/>
                    <a:pt x="12" y="11"/>
                  </a:cubicBezTo>
                  <a:cubicBezTo>
                    <a:pt x="23" y="0"/>
                    <a:pt x="42" y="0"/>
                    <a:pt x="54" y="11"/>
                  </a:cubicBezTo>
                  <a:cubicBezTo>
                    <a:pt x="65" y="23"/>
                    <a:pt x="65" y="41"/>
                    <a:pt x="54" y="53"/>
                  </a:cubicBezTo>
                  <a:cubicBezTo>
                    <a:pt x="42" y="65"/>
                    <a:pt x="23" y="65"/>
                    <a:pt x="12" y="5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4" name="Freeform 25"/>
            <p:cNvSpPr>
              <a:spLocks/>
            </p:cNvSpPr>
            <p:nvPr userDrawn="1"/>
          </p:nvSpPr>
          <p:spPr bwMode="auto">
            <a:xfrm>
              <a:off x="1181" y="2047"/>
              <a:ext cx="233" cy="234"/>
            </a:xfrm>
            <a:custGeom>
              <a:avLst/>
              <a:gdLst>
                <a:gd name="T0" fmla="*/ 251 w 642"/>
                <a:gd name="T1" fmla="*/ 55 h 642"/>
                <a:gd name="T2" fmla="*/ 251 w 642"/>
                <a:gd name="T3" fmla="*/ 55 h 642"/>
                <a:gd name="T4" fmla="*/ 587 w 642"/>
                <a:gd name="T5" fmla="*/ 391 h 642"/>
                <a:gd name="T6" fmla="*/ 587 w 642"/>
                <a:gd name="T7" fmla="*/ 588 h 642"/>
                <a:gd name="T8" fmla="*/ 390 w 642"/>
                <a:gd name="T9" fmla="*/ 588 h 642"/>
                <a:gd name="T10" fmla="*/ 54 w 642"/>
                <a:gd name="T11" fmla="*/ 252 h 642"/>
                <a:gd name="T12" fmla="*/ 54 w 642"/>
                <a:gd name="T13" fmla="*/ 55 h 642"/>
                <a:gd name="T14" fmla="*/ 251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1" y="55"/>
                  </a:moveTo>
                  <a:lnTo>
                    <a:pt x="251" y="55"/>
                  </a:lnTo>
                  <a:lnTo>
                    <a:pt x="587" y="391"/>
                  </a:lnTo>
                  <a:cubicBezTo>
                    <a:pt x="642" y="445"/>
                    <a:pt x="642" y="533"/>
                    <a:pt x="587" y="588"/>
                  </a:cubicBezTo>
                  <a:cubicBezTo>
                    <a:pt x="533" y="642"/>
                    <a:pt x="444" y="642"/>
                    <a:pt x="390" y="588"/>
                  </a:cubicBezTo>
                  <a:lnTo>
                    <a:pt x="54" y="252"/>
                  </a:lnTo>
                  <a:cubicBezTo>
                    <a:pt x="0" y="198"/>
                    <a:pt x="0" y="109"/>
                    <a:pt x="54" y="55"/>
                  </a:cubicBezTo>
                  <a:cubicBezTo>
                    <a:pt x="109" y="0"/>
                    <a:pt x="197" y="0"/>
                    <a:pt x="251" y="55"/>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5" name="Freeform 26"/>
            <p:cNvSpPr>
              <a:spLocks/>
            </p:cNvSpPr>
            <p:nvPr userDrawn="1"/>
          </p:nvSpPr>
          <p:spPr bwMode="auto">
            <a:xfrm>
              <a:off x="1347" y="2213"/>
              <a:ext cx="23" cy="24"/>
            </a:xfrm>
            <a:custGeom>
              <a:avLst/>
              <a:gdLst>
                <a:gd name="T0" fmla="*/ 12 w 65"/>
                <a:gd name="T1" fmla="*/ 11 h 65"/>
                <a:gd name="T2" fmla="*/ 12 w 65"/>
                <a:gd name="T3" fmla="*/ 11 h 65"/>
                <a:gd name="T4" fmla="*/ 54 w 65"/>
                <a:gd name="T5" fmla="*/ 11 h 65"/>
                <a:gd name="T6" fmla="*/ 54 w 65"/>
                <a:gd name="T7" fmla="*/ 53 h 65"/>
                <a:gd name="T8" fmla="*/ 12 w 65"/>
                <a:gd name="T9" fmla="*/ 53 h 65"/>
                <a:gd name="T10" fmla="*/ 12 w 65"/>
                <a:gd name="T11" fmla="*/ 11 h 65"/>
              </a:gdLst>
              <a:ahLst/>
              <a:cxnLst>
                <a:cxn ang="0">
                  <a:pos x="T0" y="T1"/>
                </a:cxn>
                <a:cxn ang="0">
                  <a:pos x="T2" y="T3"/>
                </a:cxn>
                <a:cxn ang="0">
                  <a:pos x="T4" y="T5"/>
                </a:cxn>
                <a:cxn ang="0">
                  <a:pos x="T6" y="T7"/>
                </a:cxn>
                <a:cxn ang="0">
                  <a:pos x="T8" y="T9"/>
                </a:cxn>
                <a:cxn ang="0">
                  <a:pos x="T10" y="T11"/>
                </a:cxn>
              </a:cxnLst>
              <a:rect l="0" t="0" r="r" b="b"/>
              <a:pathLst>
                <a:path w="65" h="65">
                  <a:moveTo>
                    <a:pt x="12" y="11"/>
                  </a:moveTo>
                  <a:lnTo>
                    <a:pt x="12" y="11"/>
                  </a:lnTo>
                  <a:cubicBezTo>
                    <a:pt x="23" y="0"/>
                    <a:pt x="42" y="0"/>
                    <a:pt x="54" y="11"/>
                  </a:cubicBezTo>
                  <a:cubicBezTo>
                    <a:pt x="65" y="23"/>
                    <a:pt x="65" y="41"/>
                    <a:pt x="54" y="53"/>
                  </a:cubicBezTo>
                  <a:cubicBezTo>
                    <a:pt x="42" y="65"/>
                    <a:pt x="23" y="65"/>
                    <a:pt x="12" y="53"/>
                  </a:cubicBezTo>
                  <a:cubicBezTo>
                    <a:pt x="0" y="42"/>
                    <a:pt x="0" y="23"/>
                    <a:pt x="12" y="11"/>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6" name="Freeform 27"/>
            <p:cNvSpPr>
              <a:spLocks/>
            </p:cNvSpPr>
            <p:nvPr userDrawn="1"/>
          </p:nvSpPr>
          <p:spPr bwMode="auto">
            <a:xfrm>
              <a:off x="-97" y="2174"/>
              <a:ext cx="1506" cy="102"/>
            </a:xfrm>
            <a:custGeom>
              <a:avLst/>
              <a:gdLst>
                <a:gd name="T0" fmla="*/ 41 w 4143"/>
                <a:gd name="T1" fmla="*/ 238 h 279"/>
                <a:gd name="T2" fmla="*/ 41 w 4143"/>
                <a:gd name="T3" fmla="*/ 238 h 279"/>
                <a:gd name="T4" fmla="*/ 0 w 4143"/>
                <a:gd name="T5" fmla="*/ 139 h 279"/>
                <a:gd name="T6" fmla="*/ 140 w 4143"/>
                <a:gd name="T7" fmla="*/ 0 h 279"/>
                <a:gd name="T8" fmla="*/ 4004 w 4143"/>
                <a:gd name="T9" fmla="*/ 0 h 279"/>
                <a:gd name="T10" fmla="*/ 4143 w 4143"/>
                <a:gd name="T11" fmla="*/ 139 h 279"/>
                <a:gd name="T12" fmla="*/ 4004 w 4143"/>
                <a:gd name="T13" fmla="*/ 279 h 279"/>
                <a:gd name="T14" fmla="*/ 140 w 4143"/>
                <a:gd name="T15" fmla="*/ 279 h 279"/>
                <a:gd name="T16" fmla="*/ 41 w 4143"/>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3" h="279">
                  <a:moveTo>
                    <a:pt x="41" y="238"/>
                  </a:moveTo>
                  <a:lnTo>
                    <a:pt x="41" y="238"/>
                  </a:lnTo>
                  <a:cubicBezTo>
                    <a:pt x="16" y="213"/>
                    <a:pt x="0" y="178"/>
                    <a:pt x="0" y="139"/>
                  </a:cubicBezTo>
                  <a:cubicBezTo>
                    <a:pt x="0" y="62"/>
                    <a:pt x="63" y="0"/>
                    <a:pt x="140" y="0"/>
                  </a:cubicBezTo>
                  <a:lnTo>
                    <a:pt x="4004" y="0"/>
                  </a:lnTo>
                  <a:cubicBezTo>
                    <a:pt x="4081" y="0"/>
                    <a:pt x="4143" y="62"/>
                    <a:pt x="4143" y="139"/>
                  </a:cubicBezTo>
                  <a:cubicBezTo>
                    <a:pt x="4143" y="216"/>
                    <a:pt x="4081" y="279"/>
                    <a:pt x="4004" y="279"/>
                  </a:cubicBezTo>
                  <a:lnTo>
                    <a:pt x="140" y="279"/>
                  </a:lnTo>
                  <a:cubicBezTo>
                    <a:pt x="101" y="279"/>
                    <a:pt x="66" y="263"/>
                    <a:pt x="41" y="238"/>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7" name="Freeform 28"/>
            <p:cNvSpPr>
              <a:spLocks/>
            </p:cNvSpPr>
            <p:nvPr userDrawn="1"/>
          </p:nvSpPr>
          <p:spPr bwMode="auto">
            <a:xfrm>
              <a:off x="1347" y="2213"/>
              <a:ext cx="23" cy="24"/>
            </a:xfrm>
            <a:custGeom>
              <a:avLst/>
              <a:gdLst>
                <a:gd name="T0" fmla="*/ 54 w 65"/>
                <a:gd name="T1" fmla="*/ 53 h 65"/>
                <a:gd name="T2" fmla="*/ 54 w 65"/>
                <a:gd name="T3" fmla="*/ 53 h 65"/>
                <a:gd name="T4" fmla="*/ 12 w 65"/>
                <a:gd name="T5" fmla="*/ 53 h 65"/>
                <a:gd name="T6" fmla="*/ 12 w 65"/>
                <a:gd name="T7" fmla="*/ 11 h 65"/>
                <a:gd name="T8" fmla="*/ 53 w 65"/>
                <a:gd name="T9" fmla="*/ 11 h 65"/>
                <a:gd name="T10" fmla="*/ 54 w 65"/>
                <a:gd name="T11" fmla="*/ 53 h 65"/>
              </a:gdLst>
              <a:ahLst/>
              <a:cxnLst>
                <a:cxn ang="0">
                  <a:pos x="T0" y="T1"/>
                </a:cxn>
                <a:cxn ang="0">
                  <a:pos x="T2" y="T3"/>
                </a:cxn>
                <a:cxn ang="0">
                  <a:pos x="T4" y="T5"/>
                </a:cxn>
                <a:cxn ang="0">
                  <a:pos x="T6" y="T7"/>
                </a:cxn>
                <a:cxn ang="0">
                  <a:pos x="T8" y="T9"/>
                </a:cxn>
                <a:cxn ang="0">
                  <a:pos x="T10" y="T11"/>
                </a:cxn>
              </a:cxnLst>
              <a:rect l="0" t="0" r="r" b="b"/>
              <a:pathLst>
                <a:path w="65" h="65">
                  <a:moveTo>
                    <a:pt x="54" y="53"/>
                  </a:moveTo>
                  <a:lnTo>
                    <a:pt x="54" y="53"/>
                  </a:lnTo>
                  <a:cubicBezTo>
                    <a:pt x="42" y="65"/>
                    <a:pt x="23" y="65"/>
                    <a:pt x="12" y="53"/>
                  </a:cubicBezTo>
                  <a:cubicBezTo>
                    <a:pt x="0" y="42"/>
                    <a:pt x="0" y="23"/>
                    <a:pt x="12" y="11"/>
                  </a:cubicBezTo>
                  <a:cubicBezTo>
                    <a:pt x="23" y="0"/>
                    <a:pt x="42" y="0"/>
                    <a:pt x="53" y="11"/>
                  </a:cubicBezTo>
                  <a:cubicBezTo>
                    <a:pt x="65" y="23"/>
                    <a:pt x="65" y="41"/>
                    <a:pt x="54" y="5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sp>
        <p:nvSpPr>
          <p:cNvPr id="39" name="Platshållare för text 38"/>
          <p:cNvSpPr>
            <a:spLocks noGrp="1"/>
          </p:cNvSpPr>
          <p:nvPr>
            <p:ph type="body" sz="quarter" idx="22" hasCustomPrompt="1"/>
          </p:nvPr>
        </p:nvSpPr>
        <p:spPr>
          <a:xfrm>
            <a:off x="3282212" y="1459039"/>
            <a:ext cx="5760000" cy="864000"/>
          </a:xfrm>
        </p:spPr>
        <p:txBody>
          <a:bodyPr/>
          <a:lstStyle>
            <a:lvl1pPr>
              <a:defRPr/>
            </a:lvl1pPr>
          </a:lstStyle>
          <a:p>
            <a:pPr lvl="0"/>
            <a:r>
              <a:rPr lang="sv-SE" dirty="0"/>
              <a:t>Punktlista eller brödtext</a:t>
            </a:r>
          </a:p>
        </p:txBody>
      </p:sp>
      <p:sp>
        <p:nvSpPr>
          <p:cNvPr id="41" name="Platshållare för text 40"/>
          <p:cNvSpPr>
            <a:spLocks noGrp="1"/>
          </p:cNvSpPr>
          <p:nvPr>
            <p:ph type="body" sz="quarter" idx="23" hasCustomPrompt="1"/>
          </p:nvPr>
        </p:nvSpPr>
        <p:spPr>
          <a:xfrm>
            <a:off x="3282213" y="3207997"/>
            <a:ext cx="5760000" cy="864000"/>
          </a:xfrm>
        </p:spPr>
        <p:txBody>
          <a:bodyPr/>
          <a:lstStyle>
            <a:lvl1pPr>
              <a:defRPr/>
            </a:lvl1pPr>
          </a:lstStyle>
          <a:p>
            <a:pPr lvl="0"/>
            <a:r>
              <a:rPr lang="sv-SE" dirty="0"/>
              <a:t>Punktlista eller brödtext</a:t>
            </a:r>
          </a:p>
        </p:txBody>
      </p:sp>
      <p:sp>
        <p:nvSpPr>
          <p:cNvPr id="43" name="Platshållare för text 42"/>
          <p:cNvSpPr>
            <a:spLocks noGrp="1"/>
          </p:cNvSpPr>
          <p:nvPr>
            <p:ph type="body" sz="quarter" idx="24" hasCustomPrompt="1"/>
          </p:nvPr>
        </p:nvSpPr>
        <p:spPr>
          <a:xfrm>
            <a:off x="3282213" y="4862893"/>
            <a:ext cx="5760000" cy="864000"/>
          </a:xfrm>
        </p:spPr>
        <p:txBody>
          <a:bodyPr/>
          <a:lstStyle>
            <a:lvl1pPr>
              <a:defRPr/>
            </a:lvl1pPr>
          </a:lstStyle>
          <a:p>
            <a:pPr lvl="0"/>
            <a:r>
              <a:rPr lang="sv-SE" dirty="0"/>
              <a:t>Punktlista eller brödtext</a:t>
            </a:r>
          </a:p>
        </p:txBody>
      </p:sp>
      <p:sp>
        <p:nvSpPr>
          <p:cNvPr id="3" name="Platshållare för datum 2"/>
          <p:cNvSpPr>
            <a:spLocks noGrp="1"/>
          </p:cNvSpPr>
          <p:nvPr>
            <p:ph type="dt" sz="half" idx="25"/>
          </p:nvPr>
        </p:nvSpPr>
        <p:spPr/>
        <p:txBody>
          <a:bodyPr/>
          <a:lstStyle/>
          <a:p>
            <a:fld id="{5B0CADB0-D930-4EAF-8138-FEF0ED7EFD2B}" type="datetimeFigureOut">
              <a:rPr lang="sv-SE" smtClean="0"/>
              <a:t>2018-06-13</a:t>
            </a:fld>
            <a:endParaRPr lang="sv-SE"/>
          </a:p>
        </p:txBody>
      </p:sp>
      <p:sp>
        <p:nvSpPr>
          <p:cNvPr id="4" name="Platshållare för sidfot 3"/>
          <p:cNvSpPr>
            <a:spLocks noGrp="1"/>
          </p:cNvSpPr>
          <p:nvPr>
            <p:ph type="ftr" sz="quarter" idx="26"/>
          </p:nvPr>
        </p:nvSpPr>
        <p:spPr/>
        <p:txBody>
          <a:bodyPr/>
          <a:lstStyle/>
          <a:p>
            <a:endParaRPr lang="sv-SE"/>
          </a:p>
        </p:txBody>
      </p:sp>
      <p:sp>
        <p:nvSpPr>
          <p:cNvPr id="6" name="Platshållare för bildnummer 5"/>
          <p:cNvSpPr>
            <a:spLocks noGrp="1"/>
          </p:cNvSpPr>
          <p:nvPr>
            <p:ph type="sldNum" sz="quarter" idx="27"/>
          </p:nvPr>
        </p:nvSpPr>
        <p:spPr/>
        <p:txBody>
          <a:bodyPr/>
          <a:lstStyle/>
          <a:p>
            <a:fld id="{379996A0-856E-4291-9A5A-5F33141381EF}" type="slidenum">
              <a:rPr lang="sv-SE" smtClean="0"/>
              <a:t>‹#›</a:t>
            </a:fld>
            <a:endParaRPr lang="sv-SE"/>
          </a:p>
        </p:txBody>
      </p:sp>
      <p:grpSp>
        <p:nvGrpSpPr>
          <p:cNvPr id="38" name="Group 4"/>
          <p:cNvGrpSpPr>
            <a:grpSpLocks noChangeAspect="1"/>
          </p:cNvGrpSpPr>
          <p:nvPr/>
        </p:nvGrpSpPr>
        <p:grpSpPr bwMode="auto">
          <a:xfrm>
            <a:off x="-201083" y="825331"/>
            <a:ext cx="3198284" cy="755651"/>
            <a:chOff x="-95" y="439"/>
            <a:chExt cx="1511" cy="357"/>
          </a:xfrm>
        </p:grpSpPr>
        <p:sp>
          <p:nvSpPr>
            <p:cNvPr id="40" name="Freeform 5"/>
            <p:cNvSpPr>
              <a:spLocks/>
            </p:cNvSpPr>
            <p:nvPr userDrawn="1"/>
          </p:nvSpPr>
          <p:spPr bwMode="auto">
            <a:xfrm>
              <a:off x="1182" y="562"/>
              <a:ext cx="234" cy="234"/>
            </a:xfrm>
            <a:custGeom>
              <a:avLst/>
              <a:gdLst>
                <a:gd name="T0" fmla="*/ 55 w 642"/>
                <a:gd name="T1" fmla="*/ 390 h 642"/>
                <a:gd name="T2" fmla="*/ 55 w 642"/>
                <a:gd name="T3" fmla="*/ 390 h 642"/>
                <a:gd name="T4" fmla="*/ 390 w 642"/>
                <a:gd name="T5" fmla="*/ 54 h 642"/>
                <a:gd name="T6" fmla="*/ 588 w 642"/>
                <a:gd name="T7" fmla="*/ 54 h 642"/>
                <a:gd name="T8" fmla="*/ 588 w 642"/>
                <a:gd name="T9" fmla="*/ 251 h 642"/>
                <a:gd name="T10" fmla="*/ 252 w 642"/>
                <a:gd name="T11" fmla="*/ 587 h 642"/>
                <a:gd name="T12" fmla="*/ 55 w 642"/>
                <a:gd name="T13" fmla="*/ 587 h 642"/>
                <a:gd name="T14" fmla="*/ 55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5" y="390"/>
                  </a:moveTo>
                  <a:lnTo>
                    <a:pt x="55" y="390"/>
                  </a:lnTo>
                  <a:lnTo>
                    <a:pt x="390" y="54"/>
                  </a:lnTo>
                  <a:cubicBezTo>
                    <a:pt x="445" y="0"/>
                    <a:pt x="533" y="0"/>
                    <a:pt x="588" y="54"/>
                  </a:cubicBezTo>
                  <a:cubicBezTo>
                    <a:pt x="642" y="109"/>
                    <a:pt x="642" y="197"/>
                    <a:pt x="588" y="251"/>
                  </a:cubicBezTo>
                  <a:lnTo>
                    <a:pt x="252" y="587"/>
                  </a:lnTo>
                  <a:cubicBezTo>
                    <a:pt x="197" y="642"/>
                    <a:pt x="109" y="642"/>
                    <a:pt x="55" y="587"/>
                  </a:cubicBezTo>
                  <a:cubicBezTo>
                    <a:pt x="0" y="533"/>
                    <a:pt x="0" y="444"/>
                    <a:pt x="55" y="390"/>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2" name="Freeform 6"/>
            <p:cNvSpPr>
              <a:spLocks/>
            </p:cNvSpPr>
            <p:nvPr userDrawn="1"/>
          </p:nvSpPr>
          <p:spPr bwMode="auto">
            <a:xfrm>
              <a:off x="1348" y="606"/>
              <a:ext cx="24" cy="23"/>
            </a:xfrm>
            <a:custGeom>
              <a:avLst/>
              <a:gdLst>
                <a:gd name="T0" fmla="*/ 12 w 65"/>
                <a:gd name="T1" fmla="*/ 54 h 65"/>
                <a:gd name="T2" fmla="*/ 12 w 65"/>
                <a:gd name="T3" fmla="*/ 54 h 65"/>
                <a:gd name="T4" fmla="*/ 12 w 65"/>
                <a:gd name="T5" fmla="*/ 12 h 65"/>
                <a:gd name="T6" fmla="*/ 54 w 65"/>
                <a:gd name="T7" fmla="*/ 12 h 65"/>
                <a:gd name="T8" fmla="*/ 54 w 65"/>
                <a:gd name="T9" fmla="*/ 54 h 65"/>
                <a:gd name="T10" fmla="*/ 12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12" y="54"/>
                  </a:moveTo>
                  <a:lnTo>
                    <a:pt x="12" y="54"/>
                  </a:lnTo>
                  <a:cubicBezTo>
                    <a:pt x="0" y="42"/>
                    <a:pt x="0" y="24"/>
                    <a:pt x="12" y="12"/>
                  </a:cubicBezTo>
                  <a:cubicBezTo>
                    <a:pt x="23" y="0"/>
                    <a:pt x="42" y="0"/>
                    <a:pt x="54" y="12"/>
                  </a:cubicBezTo>
                  <a:cubicBezTo>
                    <a:pt x="65" y="23"/>
                    <a:pt x="65" y="42"/>
                    <a:pt x="54" y="54"/>
                  </a:cubicBezTo>
                  <a:cubicBezTo>
                    <a:pt x="42" y="65"/>
                    <a:pt x="24" y="65"/>
                    <a:pt x="12"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4" name="Freeform 7"/>
            <p:cNvSpPr>
              <a:spLocks/>
            </p:cNvSpPr>
            <p:nvPr userDrawn="1"/>
          </p:nvSpPr>
          <p:spPr bwMode="auto">
            <a:xfrm>
              <a:off x="1182" y="439"/>
              <a:ext cx="234" cy="235"/>
            </a:xfrm>
            <a:custGeom>
              <a:avLst/>
              <a:gdLst>
                <a:gd name="T0" fmla="*/ 252 w 642"/>
                <a:gd name="T1" fmla="*/ 55 h 642"/>
                <a:gd name="T2" fmla="*/ 252 w 642"/>
                <a:gd name="T3" fmla="*/ 55 h 642"/>
                <a:gd name="T4" fmla="*/ 588 w 642"/>
                <a:gd name="T5" fmla="*/ 390 h 642"/>
                <a:gd name="T6" fmla="*/ 588 w 642"/>
                <a:gd name="T7" fmla="*/ 587 h 642"/>
                <a:gd name="T8" fmla="*/ 390 w 642"/>
                <a:gd name="T9" fmla="*/ 587 h 642"/>
                <a:gd name="T10" fmla="*/ 55 w 642"/>
                <a:gd name="T11" fmla="*/ 252 h 642"/>
                <a:gd name="T12" fmla="*/ 55 w 642"/>
                <a:gd name="T13" fmla="*/ 55 h 642"/>
                <a:gd name="T14" fmla="*/ 252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2" y="55"/>
                  </a:moveTo>
                  <a:lnTo>
                    <a:pt x="252" y="55"/>
                  </a:lnTo>
                  <a:lnTo>
                    <a:pt x="588" y="390"/>
                  </a:lnTo>
                  <a:cubicBezTo>
                    <a:pt x="642" y="445"/>
                    <a:pt x="642" y="533"/>
                    <a:pt x="588" y="587"/>
                  </a:cubicBezTo>
                  <a:cubicBezTo>
                    <a:pt x="533" y="642"/>
                    <a:pt x="445" y="642"/>
                    <a:pt x="390" y="587"/>
                  </a:cubicBezTo>
                  <a:lnTo>
                    <a:pt x="55" y="252"/>
                  </a:lnTo>
                  <a:cubicBezTo>
                    <a:pt x="0" y="197"/>
                    <a:pt x="0" y="109"/>
                    <a:pt x="55" y="55"/>
                  </a:cubicBezTo>
                  <a:cubicBezTo>
                    <a:pt x="109" y="0"/>
                    <a:pt x="197" y="0"/>
                    <a:pt x="252" y="55"/>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5" name="Freeform 8"/>
            <p:cNvSpPr>
              <a:spLocks/>
            </p:cNvSpPr>
            <p:nvPr userDrawn="1"/>
          </p:nvSpPr>
          <p:spPr bwMode="auto">
            <a:xfrm>
              <a:off x="1348" y="606"/>
              <a:ext cx="24" cy="23"/>
            </a:xfrm>
            <a:custGeom>
              <a:avLst/>
              <a:gdLst>
                <a:gd name="T0" fmla="*/ 12 w 65"/>
                <a:gd name="T1" fmla="*/ 12 h 65"/>
                <a:gd name="T2" fmla="*/ 12 w 65"/>
                <a:gd name="T3" fmla="*/ 12 h 65"/>
                <a:gd name="T4" fmla="*/ 54 w 65"/>
                <a:gd name="T5" fmla="*/ 12 h 65"/>
                <a:gd name="T6" fmla="*/ 54 w 65"/>
                <a:gd name="T7" fmla="*/ 54 h 65"/>
                <a:gd name="T8" fmla="*/ 12 w 65"/>
                <a:gd name="T9" fmla="*/ 54 h 65"/>
                <a:gd name="T10" fmla="*/ 12 w 65"/>
                <a:gd name="T11" fmla="*/ 12 h 65"/>
              </a:gdLst>
              <a:ahLst/>
              <a:cxnLst>
                <a:cxn ang="0">
                  <a:pos x="T0" y="T1"/>
                </a:cxn>
                <a:cxn ang="0">
                  <a:pos x="T2" y="T3"/>
                </a:cxn>
                <a:cxn ang="0">
                  <a:pos x="T4" y="T5"/>
                </a:cxn>
                <a:cxn ang="0">
                  <a:pos x="T6" y="T7"/>
                </a:cxn>
                <a:cxn ang="0">
                  <a:pos x="T8" y="T9"/>
                </a:cxn>
                <a:cxn ang="0">
                  <a:pos x="T10" y="T11"/>
                </a:cxn>
              </a:cxnLst>
              <a:rect l="0" t="0" r="r" b="b"/>
              <a:pathLst>
                <a:path w="65" h="65">
                  <a:moveTo>
                    <a:pt x="12" y="12"/>
                  </a:moveTo>
                  <a:lnTo>
                    <a:pt x="12" y="12"/>
                  </a:lnTo>
                  <a:cubicBezTo>
                    <a:pt x="23" y="0"/>
                    <a:pt x="42" y="0"/>
                    <a:pt x="54" y="12"/>
                  </a:cubicBezTo>
                  <a:cubicBezTo>
                    <a:pt x="65" y="23"/>
                    <a:pt x="65" y="42"/>
                    <a:pt x="54" y="54"/>
                  </a:cubicBezTo>
                  <a:cubicBezTo>
                    <a:pt x="42" y="65"/>
                    <a:pt x="24" y="65"/>
                    <a:pt x="12" y="54"/>
                  </a:cubicBezTo>
                  <a:cubicBezTo>
                    <a:pt x="0" y="42"/>
                    <a:pt x="0" y="24"/>
                    <a:pt x="12" y="12"/>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6" name="Freeform 9"/>
            <p:cNvSpPr>
              <a:spLocks/>
            </p:cNvSpPr>
            <p:nvPr userDrawn="1"/>
          </p:nvSpPr>
          <p:spPr bwMode="auto">
            <a:xfrm>
              <a:off x="-95" y="566"/>
              <a:ext cx="1506" cy="102"/>
            </a:xfrm>
            <a:custGeom>
              <a:avLst/>
              <a:gdLst>
                <a:gd name="T0" fmla="*/ 40 w 4142"/>
                <a:gd name="T1" fmla="*/ 238 h 279"/>
                <a:gd name="T2" fmla="*/ 40 w 4142"/>
                <a:gd name="T3" fmla="*/ 238 h 279"/>
                <a:gd name="T4" fmla="*/ 0 w 4142"/>
                <a:gd name="T5" fmla="*/ 140 h 279"/>
                <a:gd name="T6" fmla="*/ 139 w 4142"/>
                <a:gd name="T7" fmla="*/ 0 h 279"/>
                <a:gd name="T8" fmla="*/ 4003 w 4142"/>
                <a:gd name="T9" fmla="*/ 0 h 279"/>
                <a:gd name="T10" fmla="*/ 4142 w 4142"/>
                <a:gd name="T11" fmla="*/ 140 h 279"/>
                <a:gd name="T12" fmla="*/ 4003 w 4142"/>
                <a:gd name="T13" fmla="*/ 279 h 279"/>
                <a:gd name="T14" fmla="*/ 139 w 4142"/>
                <a:gd name="T15" fmla="*/ 279 h 279"/>
                <a:gd name="T16" fmla="*/ 40 w 4142"/>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2" h="279">
                  <a:moveTo>
                    <a:pt x="40" y="238"/>
                  </a:moveTo>
                  <a:lnTo>
                    <a:pt x="40" y="238"/>
                  </a:lnTo>
                  <a:cubicBezTo>
                    <a:pt x="15" y="213"/>
                    <a:pt x="0" y="178"/>
                    <a:pt x="0" y="140"/>
                  </a:cubicBezTo>
                  <a:cubicBezTo>
                    <a:pt x="0" y="63"/>
                    <a:pt x="62" y="0"/>
                    <a:pt x="139" y="0"/>
                  </a:cubicBezTo>
                  <a:lnTo>
                    <a:pt x="4003" y="0"/>
                  </a:lnTo>
                  <a:cubicBezTo>
                    <a:pt x="4080" y="0"/>
                    <a:pt x="4142" y="63"/>
                    <a:pt x="4142" y="140"/>
                  </a:cubicBezTo>
                  <a:cubicBezTo>
                    <a:pt x="4142" y="217"/>
                    <a:pt x="4080" y="279"/>
                    <a:pt x="4003" y="279"/>
                  </a:cubicBezTo>
                  <a:lnTo>
                    <a:pt x="139" y="279"/>
                  </a:lnTo>
                  <a:cubicBezTo>
                    <a:pt x="100" y="279"/>
                    <a:pt x="66" y="264"/>
                    <a:pt x="40" y="238"/>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7" name="Freeform 10"/>
            <p:cNvSpPr>
              <a:spLocks/>
            </p:cNvSpPr>
            <p:nvPr userDrawn="1"/>
          </p:nvSpPr>
          <p:spPr bwMode="auto">
            <a:xfrm>
              <a:off x="1348" y="606"/>
              <a:ext cx="24" cy="23"/>
            </a:xfrm>
            <a:custGeom>
              <a:avLst/>
              <a:gdLst>
                <a:gd name="T0" fmla="*/ 54 w 65"/>
                <a:gd name="T1" fmla="*/ 54 h 65"/>
                <a:gd name="T2" fmla="*/ 54 w 65"/>
                <a:gd name="T3" fmla="*/ 54 h 65"/>
                <a:gd name="T4" fmla="*/ 12 w 65"/>
                <a:gd name="T5" fmla="*/ 54 h 65"/>
                <a:gd name="T6" fmla="*/ 12 w 65"/>
                <a:gd name="T7" fmla="*/ 12 h 65"/>
                <a:gd name="T8" fmla="*/ 54 w 65"/>
                <a:gd name="T9" fmla="*/ 12 h 65"/>
                <a:gd name="T10" fmla="*/ 54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54" y="54"/>
                  </a:moveTo>
                  <a:lnTo>
                    <a:pt x="54" y="54"/>
                  </a:lnTo>
                  <a:cubicBezTo>
                    <a:pt x="42" y="65"/>
                    <a:pt x="24" y="65"/>
                    <a:pt x="12" y="54"/>
                  </a:cubicBezTo>
                  <a:cubicBezTo>
                    <a:pt x="0" y="42"/>
                    <a:pt x="0" y="24"/>
                    <a:pt x="12" y="12"/>
                  </a:cubicBezTo>
                  <a:cubicBezTo>
                    <a:pt x="23" y="0"/>
                    <a:pt x="42" y="0"/>
                    <a:pt x="54" y="12"/>
                  </a:cubicBezTo>
                  <a:cubicBezTo>
                    <a:pt x="65" y="23"/>
                    <a:pt x="65" y="42"/>
                    <a:pt x="54"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grpSp>
        <p:nvGrpSpPr>
          <p:cNvPr id="48" name="Group 13"/>
          <p:cNvGrpSpPr>
            <a:grpSpLocks noChangeAspect="1"/>
          </p:cNvGrpSpPr>
          <p:nvPr/>
        </p:nvGrpSpPr>
        <p:grpSpPr bwMode="auto">
          <a:xfrm>
            <a:off x="-110067" y="2572711"/>
            <a:ext cx="3200400" cy="755651"/>
            <a:chOff x="-52" y="1282"/>
            <a:chExt cx="1512" cy="357"/>
          </a:xfrm>
        </p:grpSpPr>
        <p:sp>
          <p:nvSpPr>
            <p:cNvPr id="49" name="Freeform 14"/>
            <p:cNvSpPr>
              <a:spLocks/>
            </p:cNvSpPr>
            <p:nvPr userDrawn="1"/>
          </p:nvSpPr>
          <p:spPr bwMode="auto">
            <a:xfrm>
              <a:off x="1226" y="1404"/>
              <a:ext cx="234" cy="235"/>
            </a:xfrm>
            <a:custGeom>
              <a:avLst/>
              <a:gdLst>
                <a:gd name="T0" fmla="*/ 55 w 642"/>
                <a:gd name="T1" fmla="*/ 390 h 642"/>
                <a:gd name="T2" fmla="*/ 55 w 642"/>
                <a:gd name="T3" fmla="*/ 390 h 642"/>
                <a:gd name="T4" fmla="*/ 390 w 642"/>
                <a:gd name="T5" fmla="*/ 54 h 642"/>
                <a:gd name="T6" fmla="*/ 588 w 642"/>
                <a:gd name="T7" fmla="*/ 54 h 642"/>
                <a:gd name="T8" fmla="*/ 588 w 642"/>
                <a:gd name="T9" fmla="*/ 251 h 642"/>
                <a:gd name="T10" fmla="*/ 252 w 642"/>
                <a:gd name="T11" fmla="*/ 587 h 642"/>
                <a:gd name="T12" fmla="*/ 55 w 642"/>
                <a:gd name="T13" fmla="*/ 587 h 642"/>
                <a:gd name="T14" fmla="*/ 55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5" y="390"/>
                  </a:moveTo>
                  <a:lnTo>
                    <a:pt x="55" y="390"/>
                  </a:lnTo>
                  <a:lnTo>
                    <a:pt x="390" y="54"/>
                  </a:lnTo>
                  <a:cubicBezTo>
                    <a:pt x="445" y="0"/>
                    <a:pt x="533" y="0"/>
                    <a:pt x="588" y="54"/>
                  </a:cubicBezTo>
                  <a:cubicBezTo>
                    <a:pt x="642" y="109"/>
                    <a:pt x="642" y="197"/>
                    <a:pt x="588" y="251"/>
                  </a:cubicBezTo>
                  <a:lnTo>
                    <a:pt x="252" y="587"/>
                  </a:lnTo>
                  <a:cubicBezTo>
                    <a:pt x="197" y="642"/>
                    <a:pt x="109" y="642"/>
                    <a:pt x="55" y="587"/>
                  </a:cubicBezTo>
                  <a:cubicBezTo>
                    <a:pt x="0" y="533"/>
                    <a:pt x="0" y="444"/>
                    <a:pt x="55" y="390"/>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0" name="Freeform 15"/>
            <p:cNvSpPr>
              <a:spLocks/>
            </p:cNvSpPr>
            <p:nvPr userDrawn="1"/>
          </p:nvSpPr>
          <p:spPr bwMode="auto">
            <a:xfrm>
              <a:off x="1392" y="1448"/>
              <a:ext cx="24" cy="24"/>
            </a:xfrm>
            <a:custGeom>
              <a:avLst/>
              <a:gdLst>
                <a:gd name="T0" fmla="*/ 12 w 65"/>
                <a:gd name="T1" fmla="*/ 54 h 65"/>
                <a:gd name="T2" fmla="*/ 12 w 65"/>
                <a:gd name="T3" fmla="*/ 54 h 65"/>
                <a:gd name="T4" fmla="*/ 12 w 65"/>
                <a:gd name="T5" fmla="*/ 12 h 65"/>
                <a:gd name="T6" fmla="*/ 54 w 65"/>
                <a:gd name="T7" fmla="*/ 12 h 65"/>
                <a:gd name="T8" fmla="*/ 54 w 65"/>
                <a:gd name="T9" fmla="*/ 54 h 65"/>
                <a:gd name="T10" fmla="*/ 12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12" y="54"/>
                  </a:moveTo>
                  <a:lnTo>
                    <a:pt x="12" y="54"/>
                  </a:lnTo>
                  <a:cubicBezTo>
                    <a:pt x="0" y="42"/>
                    <a:pt x="0" y="24"/>
                    <a:pt x="12" y="12"/>
                  </a:cubicBezTo>
                  <a:cubicBezTo>
                    <a:pt x="23" y="0"/>
                    <a:pt x="42" y="0"/>
                    <a:pt x="54" y="12"/>
                  </a:cubicBezTo>
                  <a:cubicBezTo>
                    <a:pt x="65" y="23"/>
                    <a:pt x="65" y="42"/>
                    <a:pt x="54" y="54"/>
                  </a:cubicBezTo>
                  <a:cubicBezTo>
                    <a:pt x="42" y="65"/>
                    <a:pt x="24" y="65"/>
                    <a:pt x="12"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1" name="Freeform 16"/>
            <p:cNvSpPr>
              <a:spLocks/>
            </p:cNvSpPr>
            <p:nvPr userDrawn="1"/>
          </p:nvSpPr>
          <p:spPr bwMode="auto">
            <a:xfrm>
              <a:off x="1226" y="1282"/>
              <a:ext cx="234" cy="234"/>
            </a:xfrm>
            <a:custGeom>
              <a:avLst/>
              <a:gdLst>
                <a:gd name="T0" fmla="*/ 252 w 642"/>
                <a:gd name="T1" fmla="*/ 55 h 642"/>
                <a:gd name="T2" fmla="*/ 252 w 642"/>
                <a:gd name="T3" fmla="*/ 55 h 642"/>
                <a:gd name="T4" fmla="*/ 588 w 642"/>
                <a:gd name="T5" fmla="*/ 390 h 642"/>
                <a:gd name="T6" fmla="*/ 588 w 642"/>
                <a:gd name="T7" fmla="*/ 587 h 642"/>
                <a:gd name="T8" fmla="*/ 390 w 642"/>
                <a:gd name="T9" fmla="*/ 587 h 642"/>
                <a:gd name="T10" fmla="*/ 55 w 642"/>
                <a:gd name="T11" fmla="*/ 252 h 642"/>
                <a:gd name="T12" fmla="*/ 55 w 642"/>
                <a:gd name="T13" fmla="*/ 55 h 642"/>
                <a:gd name="T14" fmla="*/ 252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2" y="55"/>
                  </a:moveTo>
                  <a:lnTo>
                    <a:pt x="252" y="55"/>
                  </a:lnTo>
                  <a:lnTo>
                    <a:pt x="588" y="390"/>
                  </a:lnTo>
                  <a:cubicBezTo>
                    <a:pt x="642" y="445"/>
                    <a:pt x="642" y="533"/>
                    <a:pt x="588" y="587"/>
                  </a:cubicBezTo>
                  <a:cubicBezTo>
                    <a:pt x="533" y="642"/>
                    <a:pt x="445" y="642"/>
                    <a:pt x="390" y="587"/>
                  </a:cubicBezTo>
                  <a:lnTo>
                    <a:pt x="55" y="252"/>
                  </a:lnTo>
                  <a:cubicBezTo>
                    <a:pt x="0" y="197"/>
                    <a:pt x="0" y="109"/>
                    <a:pt x="55" y="55"/>
                  </a:cubicBezTo>
                  <a:cubicBezTo>
                    <a:pt x="109" y="0"/>
                    <a:pt x="197" y="0"/>
                    <a:pt x="252" y="55"/>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2" name="Freeform 17"/>
            <p:cNvSpPr>
              <a:spLocks/>
            </p:cNvSpPr>
            <p:nvPr userDrawn="1"/>
          </p:nvSpPr>
          <p:spPr bwMode="auto">
            <a:xfrm>
              <a:off x="1392" y="1448"/>
              <a:ext cx="24" cy="24"/>
            </a:xfrm>
            <a:custGeom>
              <a:avLst/>
              <a:gdLst>
                <a:gd name="T0" fmla="*/ 12 w 65"/>
                <a:gd name="T1" fmla="*/ 12 h 65"/>
                <a:gd name="T2" fmla="*/ 12 w 65"/>
                <a:gd name="T3" fmla="*/ 12 h 65"/>
                <a:gd name="T4" fmla="*/ 54 w 65"/>
                <a:gd name="T5" fmla="*/ 12 h 65"/>
                <a:gd name="T6" fmla="*/ 54 w 65"/>
                <a:gd name="T7" fmla="*/ 54 h 65"/>
                <a:gd name="T8" fmla="*/ 12 w 65"/>
                <a:gd name="T9" fmla="*/ 54 h 65"/>
                <a:gd name="T10" fmla="*/ 12 w 65"/>
                <a:gd name="T11" fmla="*/ 12 h 65"/>
              </a:gdLst>
              <a:ahLst/>
              <a:cxnLst>
                <a:cxn ang="0">
                  <a:pos x="T0" y="T1"/>
                </a:cxn>
                <a:cxn ang="0">
                  <a:pos x="T2" y="T3"/>
                </a:cxn>
                <a:cxn ang="0">
                  <a:pos x="T4" y="T5"/>
                </a:cxn>
                <a:cxn ang="0">
                  <a:pos x="T6" y="T7"/>
                </a:cxn>
                <a:cxn ang="0">
                  <a:pos x="T8" y="T9"/>
                </a:cxn>
                <a:cxn ang="0">
                  <a:pos x="T10" y="T11"/>
                </a:cxn>
              </a:cxnLst>
              <a:rect l="0" t="0" r="r" b="b"/>
              <a:pathLst>
                <a:path w="65" h="65">
                  <a:moveTo>
                    <a:pt x="12" y="12"/>
                  </a:moveTo>
                  <a:lnTo>
                    <a:pt x="12" y="12"/>
                  </a:lnTo>
                  <a:cubicBezTo>
                    <a:pt x="23" y="0"/>
                    <a:pt x="42" y="0"/>
                    <a:pt x="54" y="12"/>
                  </a:cubicBezTo>
                  <a:cubicBezTo>
                    <a:pt x="65" y="23"/>
                    <a:pt x="65" y="42"/>
                    <a:pt x="54" y="54"/>
                  </a:cubicBezTo>
                  <a:cubicBezTo>
                    <a:pt x="42" y="65"/>
                    <a:pt x="24" y="65"/>
                    <a:pt x="12" y="54"/>
                  </a:cubicBezTo>
                  <a:cubicBezTo>
                    <a:pt x="0" y="42"/>
                    <a:pt x="0" y="24"/>
                    <a:pt x="12" y="12"/>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3" name="Freeform 18"/>
            <p:cNvSpPr>
              <a:spLocks/>
            </p:cNvSpPr>
            <p:nvPr userDrawn="1"/>
          </p:nvSpPr>
          <p:spPr bwMode="auto">
            <a:xfrm>
              <a:off x="-52" y="1409"/>
              <a:ext cx="1506" cy="102"/>
            </a:xfrm>
            <a:custGeom>
              <a:avLst/>
              <a:gdLst>
                <a:gd name="T0" fmla="*/ 40 w 4142"/>
                <a:gd name="T1" fmla="*/ 238 h 279"/>
                <a:gd name="T2" fmla="*/ 40 w 4142"/>
                <a:gd name="T3" fmla="*/ 238 h 279"/>
                <a:gd name="T4" fmla="*/ 0 w 4142"/>
                <a:gd name="T5" fmla="*/ 140 h 279"/>
                <a:gd name="T6" fmla="*/ 139 w 4142"/>
                <a:gd name="T7" fmla="*/ 0 h 279"/>
                <a:gd name="T8" fmla="*/ 4003 w 4142"/>
                <a:gd name="T9" fmla="*/ 0 h 279"/>
                <a:gd name="T10" fmla="*/ 4142 w 4142"/>
                <a:gd name="T11" fmla="*/ 140 h 279"/>
                <a:gd name="T12" fmla="*/ 4003 w 4142"/>
                <a:gd name="T13" fmla="*/ 279 h 279"/>
                <a:gd name="T14" fmla="*/ 139 w 4142"/>
                <a:gd name="T15" fmla="*/ 279 h 279"/>
                <a:gd name="T16" fmla="*/ 40 w 4142"/>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2" h="279">
                  <a:moveTo>
                    <a:pt x="40" y="238"/>
                  </a:moveTo>
                  <a:lnTo>
                    <a:pt x="40" y="238"/>
                  </a:lnTo>
                  <a:cubicBezTo>
                    <a:pt x="15" y="213"/>
                    <a:pt x="0" y="178"/>
                    <a:pt x="0" y="140"/>
                  </a:cubicBezTo>
                  <a:cubicBezTo>
                    <a:pt x="0" y="63"/>
                    <a:pt x="62" y="0"/>
                    <a:pt x="139" y="0"/>
                  </a:cubicBezTo>
                  <a:lnTo>
                    <a:pt x="4003" y="0"/>
                  </a:lnTo>
                  <a:cubicBezTo>
                    <a:pt x="4080" y="0"/>
                    <a:pt x="4142" y="63"/>
                    <a:pt x="4142" y="140"/>
                  </a:cubicBezTo>
                  <a:cubicBezTo>
                    <a:pt x="4142" y="217"/>
                    <a:pt x="4080" y="279"/>
                    <a:pt x="4003" y="279"/>
                  </a:cubicBezTo>
                  <a:lnTo>
                    <a:pt x="139" y="279"/>
                  </a:lnTo>
                  <a:cubicBezTo>
                    <a:pt x="100" y="279"/>
                    <a:pt x="66" y="264"/>
                    <a:pt x="40" y="238"/>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4" name="Freeform 19"/>
            <p:cNvSpPr>
              <a:spLocks/>
            </p:cNvSpPr>
            <p:nvPr userDrawn="1"/>
          </p:nvSpPr>
          <p:spPr bwMode="auto">
            <a:xfrm>
              <a:off x="1392" y="1448"/>
              <a:ext cx="24" cy="24"/>
            </a:xfrm>
            <a:custGeom>
              <a:avLst/>
              <a:gdLst>
                <a:gd name="T0" fmla="*/ 54 w 65"/>
                <a:gd name="T1" fmla="*/ 54 h 65"/>
                <a:gd name="T2" fmla="*/ 54 w 65"/>
                <a:gd name="T3" fmla="*/ 54 h 65"/>
                <a:gd name="T4" fmla="*/ 12 w 65"/>
                <a:gd name="T5" fmla="*/ 54 h 65"/>
                <a:gd name="T6" fmla="*/ 12 w 65"/>
                <a:gd name="T7" fmla="*/ 12 h 65"/>
                <a:gd name="T8" fmla="*/ 54 w 65"/>
                <a:gd name="T9" fmla="*/ 12 h 65"/>
                <a:gd name="T10" fmla="*/ 54 w 65"/>
                <a:gd name="T11" fmla="*/ 54 h 65"/>
              </a:gdLst>
              <a:ahLst/>
              <a:cxnLst>
                <a:cxn ang="0">
                  <a:pos x="T0" y="T1"/>
                </a:cxn>
                <a:cxn ang="0">
                  <a:pos x="T2" y="T3"/>
                </a:cxn>
                <a:cxn ang="0">
                  <a:pos x="T4" y="T5"/>
                </a:cxn>
                <a:cxn ang="0">
                  <a:pos x="T6" y="T7"/>
                </a:cxn>
                <a:cxn ang="0">
                  <a:pos x="T8" y="T9"/>
                </a:cxn>
                <a:cxn ang="0">
                  <a:pos x="T10" y="T11"/>
                </a:cxn>
              </a:cxnLst>
              <a:rect l="0" t="0" r="r" b="b"/>
              <a:pathLst>
                <a:path w="65" h="65">
                  <a:moveTo>
                    <a:pt x="54" y="54"/>
                  </a:moveTo>
                  <a:lnTo>
                    <a:pt x="54" y="54"/>
                  </a:lnTo>
                  <a:cubicBezTo>
                    <a:pt x="42" y="65"/>
                    <a:pt x="24" y="65"/>
                    <a:pt x="12" y="54"/>
                  </a:cubicBezTo>
                  <a:cubicBezTo>
                    <a:pt x="0" y="42"/>
                    <a:pt x="0" y="24"/>
                    <a:pt x="12" y="12"/>
                  </a:cubicBezTo>
                  <a:cubicBezTo>
                    <a:pt x="23" y="0"/>
                    <a:pt x="42" y="0"/>
                    <a:pt x="54" y="12"/>
                  </a:cubicBezTo>
                  <a:cubicBezTo>
                    <a:pt x="65" y="23"/>
                    <a:pt x="65" y="42"/>
                    <a:pt x="54" y="54"/>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grpSp>
        <p:nvGrpSpPr>
          <p:cNvPr id="55" name="Group 22"/>
          <p:cNvGrpSpPr>
            <a:grpSpLocks noChangeAspect="1"/>
          </p:cNvGrpSpPr>
          <p:nvPr/>
        </p:nvGrpSpPr>
        <p:grpSpPr bwMode="auto">
          <a:xfrm>
            <a:off x="-205317" y="4228931"/>
            <a:ext cx="3198284" cy="755651"/>
            <a:chOff x="-97" y="2047"/>
            <a:chExt cx="1511" cy="357"/>
          </a:xfrm>
        </p:grpSpPr>
        <p:sp>
          <p:nvSpPr>
            <p:cNvPr id="56" name="Freeform 23"/>
            <p:cNvSpPr>
              <a:spLocks/>
            </p:cNvSpPr>
            <p:nvPr userDrawn="1"/>
          </p:nvSpPr>
          <p:spPr bwMode="auto">
            <a:xfrm>
              <a:off x="1181" y="2169"/>
              <a:ext cx="233" cy="235"/>
            </a:xfrm>
            <a:custGeom>
              <a:avLst/>
              <a:gdLst>
                <a:gd name="T0" fmla="*/ 54 w 642"/>
                <a:gd name="T1" fmla="*/ 390 h 642"/>
                <a:gd name="T2" fmla="*/ 54 w 642"/>
                <a:gd name="T3" fmla="*/ 390 h 642"/>
                <a:gd name="T4" fmla="*/ 390 w 642"/>
                <a:gd name="T5" fmla="*/ 55 h 642"/>
                <a:gd name="T6" fmla="*/ 587 w 642"/>
                <a:gd name="T7" fmla="*/ 55 h 642"/>
                <a:gd name="T8" fmla="*/ 587 w 642"/>
                <a:gd name="T9" fmla="*/ 252 h 642"/>
                <a:gd name="T10" fmla="*/ 251 w 642"/>
                <a:gd name="T11" fmla="*/ 588 h 642"/>
                <a:gd name="T12" fmla="*/ 54 w 642"/>
                <a:gd name="T13" fmla="*/ 588 h 642"/>
                <a:gd name="T14" fmla="*/ 54 w 642"/>
                <a:gd name="T15" fmla="*/ 390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54" y="390"/>
                  </a:moveTo>
                  <a:lnTo>
                    <a:pt x="54" y="390"/>
                  </a:lnTo>
                  <a:lnTo>
                    <a:pt x="390" y="55"/>
                  </a:lnTo>
                  <a:cubicBezTo>
                    <a:pt x="444" y="0"/>
                    <a:pt x="533" y="0"/>
                    <a:pt x="587" y="55"/>
                  </a:cubicBezTo>
                  <a:cubicBezTo>
                    <a:pt x="642" y="109"/>
                    <a:pt x="642" y="197"/>
                    <a:pt x="587" y="252"/>
                  </a:cubicBezTo>
                  <a:lnTo>
                    <a:pt x="251" y="588"/>
                  </a:lnTo>
                  <a:cubicBezTo>
                    <a:pt x="197" y="642"/>
                    <a:pt x="109" y="642"/>
                    <a:pt x="54" y="588"/>
                  </a:cubicBezTo>
                  <a:cubicBezTo>
                    <a:pt x="0" y="533"/>
                    <a:pt x="0" y="445"/>
                    <a:pt x="54" y="390"/>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7" name="Freeform 24"/>
            <p:cNvSpPr>
              <a:spLocks/>
            </p:cNvSpPr>
            <p:nvPr userDrawn="1"/>
          </p:nvSpPr>
          <p:spPr bwMode="auto">
            <a:xfrm>
              <a:off x="1347" y="2213"/>
              <a:ext cx="23" cy="24"/>
            </a:xfrm>
            <a:custGeom>
              <a:avLst/>
              <a:gdLst>
                <a:gd name="T0" fmla="*/ 12 w 65"/>
                <a:gd name="T1" fmla="*/ 53 h 65"/>
                <a:gd name="T2" fmla="*/ 12 w 65"/>
                <a:gd name="T3" fmla="*/ 53 h 65"/>
                <a:gd name="T4" fmla="*/ 12 w 65"/>
                <a:gd name="T5" fmla="*/ 11 h 65"/>
                <a:gd name="T6" fmla="*/ 54 w 65"/>
                <a:gd name="T7" fmla="*/ 11 h 65"/>
                <a:gd name="T8" fmla="*/ 54 w 65"/>
                <a:gd name="T9" fmla="*/ 53 h 65"/>
                <a:gd name="T10" fmla="*/ 12 w 65"/>
                <a:gd name="T11" fmla="*/ 53 h 65"/>
              </a:gdLst>
              <a:ahLst/>
              <a:cxnLst>
                <a:cxn ang="0">
                  <a:pos x="T0" y="T1"/>
                </a:cxn>
                <a:cxn ang="0">
                  <a:pos x="T2" y="T3"/>
                </a:cxn>
                <a:cxn ang="0">
                  <a:pos x="T4" y="T5"/>
                </a:cxn>
                <a:cxn ang="0">
                  <a:pos x="T6" y="T7"/>
                </a:cxn>
                <a:cxn ang="0">
                  <a:pos x="T8" y="T9"/>
                </a:cxn>
                <a:cxn ang="0">
                  <a:pos x="T10" y="T11"/>
                </a:cxn>
              </a:cxnLst>
              <a:rect l="0" t="0" r="r" b="b"/>
              <a:pathLst>
                <a:path w="65" h="65">
                  <a:moveTo>
                    <a:pt x="12" y="53"/>
                  </a:moveTo>
                  <a:lnTo>
                    <a:pt x="12" y="53"/>
                  </a:lnTo>
                  <a:cubicBezTo>
                    <a:pt x="0" y="42"/>
                    <a:pt x="0" y="23"/>
                    <a:pt x="12" y="11"/>
                  </a:cubicBezTo>
                  <a:cubicBezTo>
                    <a:pt x="23" y="0"/>
                    <a:pt x="42" y="0"/>
                    <a:pt x="54" y="11"/>
                  </a:cubicBezTo>
                  <a:cubicBezTo>
                    <a:pt x="65" y="23"/>
                    <a:pt x="65" y="41"/>
                    <a:pt x="54" y="53"/>
                  </a:cubicBezTo>
                  <a:cubicBezTo>
                    <a:pt x="42" y="65"/>
                    <a:pt x="23" y="65"/>
                    <a:pt x="12" y="5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8" name="Freeform 25"/>
            <p:cNvSpPr>
              <a:spLocks/>
            </p:cNvSpPr>
            <p:nvPr userDrawn="1"/>
          </p:nvSpPr>
          <p:spPr bwMode="auto">
            <a:xfrm>
              <a:off x="1181" y="2047"/>
              <a:ext cx="233" cy="234"/>
            </a:xfrm>
            <a:custGeom>
              <a:avLst/>
              <a:gdLst>
                <a:gd name="T0" fmla="*/ 251 w 642"/>
                <a:gd name="T1" fmla="*/ 55 h 642"/>
                <a:gd name="T2" fmla="*/ 251 w 642"/>
                <a:gd name="T3" fmla="*/ 55 h 642"/>
                <a:gd name="T4" fmla="*/ 587 w 642"/>
                <a:gd name="T5" fmla="*/ 391 h 642"/>
                <a:gd name="T6" fmla="*/ 587 w 642"/>
                <a:gd name="T7" fmla="*/ 588 h 642"/>
                <a:gd name="T8" fmla="*/ 390 w 642"/>
                <a:gd name="T9" fmla="*/ 588 h 642"/>
                <a:gd name="T10" fmla="*/ 54 w 642"/>
                <a:gd name="T11" fmla="*/ 252 h 642"/>
                <a:gd name="T12" fmla="*/ 54 w 642"/>
                <a:gd name="T13" fmla="*/ 55 h 642"/>
                <a:gd name="T14" fmla="*/ 251 w 642"/>
                <a:gd name="T15" fmla="*/ 55 h 64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42" h="642">
                  <a:moveTo>
                    <a:pt x="251" y="55"/>
                  </a:moveTo>
                  <a:lnTo>
                    <a:pt x="251" y="55"/>
                  </a:lnTo>
                  <a:lnTo>
                    <a:pt x="587" y="391"/>
                  </a:lnTo>
                  <a:cubicBezTo>
                    <a:pt x="642" y="445"/>
                    <a:pt x="642" y="533"/>
                    <a:pt x="587" y="588"/>
                  </a:cubicBezTo>
                  <a:cubicBezTo>
                    <a:pt x="533" y="642"/>
                    <a:pt x="444" y="642"/>
                    <a:pt x="390" y="588"/>
                  </a:cubicBezTo>
                  <a:lnTo>
                    <a:pt x="54" y="252"/>
                  </a:lnTo>
                  <a:cubicBezTo>
                    <a:pt x="0" y="198"/>
                    <a:pt x="0" y="109"/>
                    <a:pt x="54" y="55"/>
                  </a:cubicBezTo>
                  <a:cubicBezTo>
                    <a:pt x="109" y="0"/>
                    <a:pt x="197" y="0"/>
                    <a:pt x="251" y="55"/>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59" name="Freeform 26"/>
            <p:cNvSpPr>
              <a:spLocks/>
            </p:cNvSpPr>
            <p:nvPr userDrawn="1"/>
          </p:nvSpPr>
          <p:spPr bwMode="auto">
            <a:xfrm>
              <a:off x="1347" y="2213"/>
              <a:ext cx="23" cy="24"/>
            </a:xfrm>
            <a:custGeom>
              <a:avLst/>
              <a:gdLst>
                <a:gd name="T0" fmla="*/ 12 w 65"/>
                <a:gd name="T1" fmla="*/ 11 h 65"/>
                <a:gd name="T2" fmla="*/ 12 w 65"/>
                <a:gd name="T3" fmla="*/ 11 h 65"/>
                <a:gd name="T4" fmla="*/ 54 w 65"/>
                <a:gd name="T5" fmla="*/ 11 h 65"/>
                <a:gd name="T6" fmla="*/ 54 w 65"/>
                <a:gd name="T7" fmla="*/ 53 h 65"/>
                <a:gd name="T8" fmla="*/ 12 w 65"/>
                <a:gd name="T9" fmla="*/ 53 h 65"/>
                <a:gd name="T10" fmla="*/ 12 w 65"/>
                <a:gd name="T11" fmla="*/ 11 h 65"/>
              </a:gdLst>
              <a:ahLst/>
              <a:cxnLst>
                <a:cxn ang="0">
                  <a:pos x="T0" y="T1"/>
                </a:cxn>
                <a:cxn ang="0">
                  <a:pos x="T2" y="T3"/>
                </a:cxn>
                <a:cxn ang="0">
                  <a:pos x="T4" y="T5"/>
                </a:cxn>
                <a:cxn ang="0">
                  <a:pos x="T6" y="T7"/>
                </a:cxn>
                <a:cxn ang="0">
                  <a:pos x="T8" y="T9"/>
                </a:cxn>
                <a:cxn ang="0">
                  <a:pos x="T10" y="T11"/>
                </a:cxn>
              </a:cxnLst>
              <a:rect l="0" t="0" r="r" b="b"/>
              <a:pathLst>
                <a:path w="65" h="65">
                  <a:moveTo>
                    <a:pt x="12" y="11"/>
                  </a:moveTo>
                  <a:lnTo>
                    <a:pt x="12" y="11"/>
                  </a:lnTo>
                  <a:cubicBezTo>
                    <a:pt x="23" y="0"/>
                    <a:pt x="42" y="0"/>
                    <a:pt x="54" y="11"/>
                  </a:cubicBezTo>
                  <a:cubicBezTo>
                    <a:pt x="65" y="23"/>
                    <a:pt x="65" y="41"/>
                    <a:pt x="54" y="53"/>
                  </a:cubicBezTo>
                  <a:cubicBezTo>
                    <a:pt x="42" y="65"/>
                    <a:pt x="23" y="65"/>
                    <a:pt x="12" y="53"/>
                  </a:cubicBezTo>
                  <a:cubicBezTo>
                    <a:pt x="0" y="42"/>
                    <a:pt x="0" y="23"/>
                    <a:pt x="12" y="11"/>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60" name="Freeform 27"/>
            <p:cNvSpPr>
              <a:spLocks/>
            </p:cNvSpPr>
            <p:nvPr userDrawn="1"/>
          </p:nvSpPr>
          <p:spPr bwMode="auto">
            <a:xfrm>
              <a:off x="-97" y="2174"/>
              <a:ext cx="1506" cy="102"/>
            </a:xfrm>
            <a:custGeom>
              <a:avLst/>
              <a:gdLst>
                <a:gd name="T0" fmla="*/ 41 w 4143"/>
                <a:gd name="T1" fmla="*/ 238 h 279"/>
                <a:gd name="T2" fmla="*/ 41 w 4143"/>
                <a:gd name="T3" fmla="*/ 238 h 279"/>
                <a:gd name="T4" fmla="*/ 0 w 4143"/>
                <a:gd name="T5" fmla="*/ 139 h 279"/>
                <a:gd name="T6" fmla="*/ 140 w 4143"/>
                <a:gd name="T7" fmla="*/ 0 h 279"/>
                <a:gd name="T8" fmla="*/ 4004 w 4143"/>
                <a:gd name="T9" fmla="*/ 0 h 279"/>
                <a:gd name="T10" fmla="*/ 4143 w 4143"/>
                <a:gd name="T11" fmla="*/ 139 h 279"/>
                <a:gd name="T12" fmla="*/ 4004 w 4143"/>
                <a:gd name="T13" fmla="*/ 279 h 279"/>
                <a:gd name="T14" fmla="*/ 140 w 4143"/>
                <a:gd name="T15" fmla="*/ 279 h 279"/>
                <a:gd name="T16" fmla="*/ 41 w 4143"/>
                <a:gd name="T17" fmla="*/ 238 h 27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143" h="279">
                  <a:moveTo>
                    <a:pt x="41" y="238"/>
                  </a:moveTo>
                  <a:lnTo>
                    <a:pt x="41" y="238"/>
                  </a:lnTo>
                  <a:cubicBezTo>
                    <a:pt x="16" y="213"/>
                    <a:pt x="0" y="178"/>
                    <a:pt x="0" y="139"/>
                  </a:cubicBezTo>
                  <a:cubicBezTo>
                    <a:pt x="0" y="62"/>
                    <a:pt x="63" y="0"/>
                    <a:pt x="140" y="0"/>
                  </a:cubicBezTo>
                  <a:lnTo>
                    <a:pt x="4004" y="0"/>
                  </a:lnTo>
                  <a:cubicBezTo>
                    <a:pt x="4081" y="0"/>
                    <a:pt x="4143" y="62"/>
                    <a:pt x="4143" y="139"/>
                  </a:cubicBezTo>
                  <a:cubicBezTo>
                    <a:pt x="4143" y="216"/>
                    <a:pt x="4081" y="279"/>
                    <a:pt x="4004" y="279"/>
                  </a:cubicBezTo>
                  <a:lnTo>
                    <a:pt x="140" y="279"/>
                  </a:lnTo>
                  <a:cubicBezTo>
                    <a:pt x="101" y="279"/>
                    <a:pt x="66" y="263"/>
                    <a:pt x="41" y="238"/>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61" name="Freeform 28"/>
            <p:cNvSpPr>
              <a:spLocks/>
            </p:cNvSpPr>
            <p:nvPr userDrawn="1"/>
          </p:nvSpPr>
          <p:spPr bwMode="auto">
            <a:xfrm>
              <a:off x="1347" y="2213"/>
              <a:ext cx="23" cy="24"/>
            </a:xfrm>
            <a:custGeom>
              <a:avLst/>
              <a:gdLst>
                <a:gd name="T0" fmla="*/ 54 w 65"/>
                <a:gd name="T1" fmla="*/ 53 h 65"/>
                <a:gd name="T2" fmla="*/ 54 w 65"/>
                <a:gd name="T3" fmla="*/ 53 h 65"/>
                <a:gd name="T4" fmla="*/ 12 w 65"/>
                <a:gd name="T5" fmla="*/ 53 h 65"/>
                <a:gd name="T6" fmla="*/ 12 w 65"/>
                <a:gd name="T7" fmla="*/ 11 h 65"/>
                <a:gd name="T8" fmla="*/ 53 w 65"/>
                <a:gd name="T9" fmla="*/ 11 h 65"/>
                <a:gd name="T10" fmla="*/ 54 w 65"/>
                <a:gd name="T11" fmla="*/ 53 h 65"/>
              </a:gdLst>
              <a:ahLst/>
              <a:cxnLst>
                <a:cxn ang="0">
                  <a:pos x="T0" y="T1"/>
                </a:cxn>
                <a:cxn ang="0">
                  <a:pos x="T2" y="T3"/>
                </a:cxn>
                <a:cxn ang="0">
                  <a:pos x="T4" y="T5"/>
                </a:cxn>
                <a:cxn ang="0">
                  <a:pos x="T6" y="T7"/>
                </a:cxn>
                <a:cxn ang="0">
                  <a:pos x="T8" y="T9"/>
                </a:cxn>
                <a:cxn ang="0">
                  <a:pos x="T10" y="T11"/>
                </a:cxn>
              </a:cxnLst>
              <a:rect l="0" t="0" r="r" b="b"/>
              <a:pathLst>
                <a:path w="65" h="65">
                  <a:moveTo>
                    <a:pt x="54" y="53"/>
                  </a:moveTo>
                  <a:lnTo>
                    <a:pt x="54" y="53"/>
                  </a:lnTo>
                  <a:cubicBezTo>
                    <a:pt x="42" y="65"/>
                    <a:pt x="23" y="65"/>
                    <a:pt x="12" y="53"/>
                  </a:cubicBezTo>
                  <a:cubicBezTo>
                    <a:pt x="0" y="42"/>
                    <a:pt x="0" y="23"/>
                    <a:pt x="12" y="11"/>
                  </a:cubicBezTo>
                  <a:cubicBezTo>
                    <a:pt x="23" y="0"/>
                    <a:pt x="42" y="0"/>
                    <a:pt x="53" y="11"/>
                  </a:cubicBezTo>
                  <a:cubicBezTo>
                    <a:pt x="65" y="23"/>
                    <a:pt x="65" y="41"/>
                    <a:pt x="54" y="53"/>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spTree>
    <p:extLst>
      <p:ext uri="{BB962C8B-B14F-4D97-AF65-F5344CB8AC3E}">
        <p14:creationId xmlns:p14="http://schemas.microsoft.com/office/powerpoint/2010/main" val="44560473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Stort citat">
    <p:bg>
      <p:bgPr>
        <a:solidFill>
          <a:srgbClr val="421761"/>
        </a:solidFill>
        <a:effectLst/>
      </p:bgPr>
    </p:bg>
    <p:spTree>
      <p:nvGrpSpPr>
        <p:cNvPr id="1" name=""/>
        <p:cNvGrpSpPr/>
        <p:nvPr/>
      </p:nvGrpSpPr>
      <p:grpSpPr>
        <a:xfrm>
          <a:off x="0" y="0"/>
          <a:ext cx="0" cy="0"/>
          <a:chOff x="0" y="0"/>
          <a:chExt cx="0" cy="0"/>
        </a:xfrm>
      </p:grpSpPr>
      <p:sp>
        <p:nvSpPr>
          <p:cNvPr id="3" name="Rubrik 2"/>
          <p:cNvSpPr>
            <a:spLocks noGrp="1"/>
          </p:cNvSpPr>
          <p:nvPr>
            <p:ph type="title" hasCustomPrompt="1"/>
          </p:nvPr>
        </p:nvSpPr>
        <p:spPr>
          <a:xfrm>
            <a:off x="575734" y="691665"/>
            <a:ext cx="8694389" cy="2736851"/>
          </a:xfrm>
        </p:spPr>
        <p:txBody>
          <a:bodyPr vert="horz" wrap="square" lIns="0" tIns="0" rIns="0" bIns="0" rtlCol="0">
            <a:normAutofit/>
          </a:bodyPr>
          <a:lstStyle>
            <a:lvl1pPr>
              <a:defRPr lang="sv-SE" sz="5333">
                <a:solidFill>
                  <a:schemeClr val="accent3"/>
                </a:solidFill>
                <a:ea typeface="+mn-ea"/>
                <a:cs typeface="+mn-cs"/>
              </a:defRPr>
            </a:lvl1pPr>
          </a:lstStyle>
          <a:p>
            <a:pPr lvl="0"/>
            <a:r>
              <a:rPr lang="sv-SE" dirty="0"/>
              <a:t>En rubrik, citat eller annan text som kan dras upp i större storlek</a:t>
            </a:r>
          </a:p>
        </p:txBody>
      </p:sp>
      <p:sp>
        <p:nvSpPr>
          <p:cNvPr id="12" name="Platshållare för text 11"/>
          <p:cNvSpPr>
            <a:spLocks noGrp="1"/>
          </p:cNvSpPr>
          <p:nvPr>
            <p:ph type="body" sz="quarter" idx="20" hasCustomPrompt="1"/>
          </p:nvPr>
        </p:nvSpPr>
        <p:spPr>
          <a:xfrm>
            <a:off x="575733" y="3793067"/>
            <a:ext cx="5520267" cy="2131484"/>
          </a:xfrm>
        </p:spPr>
        <p:txBody>
          <a:bodyPr>
            <a:noAutofit/>
          </a:bodyPr>
          <a:lstStyle>
            <a:lvl1pPr>
              <a:defRPr sz="2400"/>
            </a:lvl1pPr>
            <a:lvl2pPr>
              <a:defRPr sz="2400"/>
            </a:lvl2pPr>
            <a:lvl3pPr>
              <a:defRPr sz="2400"/>
            </a:lvl3pPr>
            <a:lvl4pPr>
              <a:defRPr sz="2400"/>
            </a:lvl4pPr>
            <a:lvl5pPr>
              <a:defRPr sz="2400"/>
            </a:lvl5pPr>
          </a:lstStyle>
          <a:p>
            <a:pPr lvl="0"/>
            <a:r>
              <a:rPr lang="sv-SE" dirty="0"/>
              <a:t>Punktlista eller brödtext 18 pt, max 4 rader</a:t>
            </a:r>
          </a:p>
        </p:txBody>
      </p:sp>
      <p:sp>
        <p:nvSpPr>
          <p:cNvPr id="2" name="Platshållare för datum 1"/>
          <p:cNvSpPr>
            <a:spLocks noGrp="1"/>
          </p:cNvSpPr>
          <p:nvPr>
            <p:ph type="dt" sz="half" idx="21"/>
          </p:nvPr>
        </p:nvSpPr>
        <p:spPr/>
        <p:txBody>
          <a:bodyPr/>
          <a:lstStyle/>
          <a:p>
            <a:fld id="{5B0CADB0-D930-4EAF-8138-FEF0ED7EFD2B}" type="datetimeFigureOut">
              <a:rPr lang="sv-SE" smtClean="0"/>
              <a:t>2018-06-13</a:t>
            </a:fld>
            <a:endParaRPr lang="sv-SE"/>
          </a:p>
        </p:txBody>
      </p:sp>
      <p:sp>
        <p:nvSpPr>
          <p:cNvPr id="4" name="Platshållare för sidfot 3"/>
          <p:cNvSpPr>
            <a:spLocks noGrp="1"/>
          </p:cNvSpPr>
          <p:nvPr>
            <p:ph type="ftr" sz="quarter" idx="22"/>
          </p:nvPr>
        </p:nvSpPr>
        <p:spPr/>
        <p:txBody>
          <a:bodyPr/>
          <a:lstStyle/>
          <a:p>
            <a:endParaRPr lang="sv-SE"/>
          </a:p>
        </p:txBody>
      </p:sp>
      <p:sp>
        <p:nvSpPr>
          <p:cNvPr id="5" name="Platshållare för bildnummer 4"/>
          <p:cNvSpPr>
            <a:spLocks noGrp="1"/>
          </p:cNvSpPr>
          <p:nvPr>
            <p:ph type="sldNum" sz="quarter" idx="23"/>
          </p:nvPr>
        </p:nvSpPr>
        <p:spPr/>
        <p:txBody>
          <a:bodyPr/>
          <a:lstStyle/>
          <a:p>
            <a:fld id="{379996A0-856E-4291-9A5A-5F33141381EF}" type="slidenum">
              <a:rPr lang="sv-SE" smtClean="0"/>
              <a:t>‹#›</a:t>
            </a:fld>
            <a:endParaRPr lang="sv-SE"/>
          </a:p>
        </p:txBody>
      </p:sp>
    </p:spTree>
    <p:extLst>
      <p:ext uri="{BB962C8B-B14F-4D97-AF65-F5344CB8AC3E}">
        <p14:creationId xmlns:p14="http://schemas.microsoft.com/office/powerpoint/2010/main" val="1670814125"/>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Stort citat vit">
    <p:spTree>
      <p:nvGrpSpPr>
        <p:cNvPr id="1" name=""/>
        <p:cNvGrpSpPr/>
        <p:nvPr/>
      </p:nvGrpSpPr>
      <p:grpSpPr>
        <a:xfrm>
          <a:off x="0" y="0"/>
          <a:ext cx="0" cy="0"/>
          <a:chOff x="0" y="0"/>
          <a:chExt cx="0" cy="0"/>
        </a:xfrm>
      </p:grpSpPr>
      <p:sp>
        <p:nvSpPr>
          <p:cNvPr id="14" name="Rubrik 13"/>
          <p:cNvSpPr>
            <a:spLocks noGrp="1"/>
          </p:cNvSpPr>
          <p:nvPr>
            <p:ph type="title" hasCustomPrompt="1"/>
          </p:nvPr>
        </p:nvSpPr>
        <p:spPr>
          <a:xfrm>
            <a:off x="575734" y="691665"/>
            <a:ext cx="8694389" cy="2736851"/>
          </a:xfrm>
        </p:spPr>
        <p:txBody>
          <a:bodyPr vert="horz" wrap="square" lIns="0" tIns="0" rIns="0" bIns="0" rtlCol="0">
            <a:normAutofit/>
          </a:bodyPr>
          <a:lstStyle>
            <a:lvl1pPr>
              <a:defRPr lang="sv-SE" sz="5333">
                <a:solidFill>
                  <a:srgbClr val="421761"/>
                </a:solidFill>
                <a:ea typeface="+mn-ea"/>
                <a:cs typeface="+mn-cs"/>
              </a:defRPr>
            </a:lvl1pPr>
          </a:lstStyle>
          <a:p>
            <a:pPr lvl="0"/>
            <a:r>
              <a:rPr lang="sv-SE" dirty="0"/>
              <a:t>En rubrik, citat eller annan text som kan dras upp i större storlek</a:t>
            </a:r>
          </a:p>
        </p:txBody>
      </p:sp>
      <p:sp>
        <p:nvSpPr>
          <p:cNvPr id="16" name="Platshållare för text 15"/>
          <p:cNvSpPr>
            <a:spLocks noGrp="1"/>
          </p:cNvSpPr>
          <p:nvPr>
            <p:ph type="body" sz="quarter" idx="20" hasCustomPrompt="1"/>
          </p:nvPr>
        </p:nvSpPr>
        <p:spPr>
          <a:xfrm>
            <a:off x="575733" y="3793067"/>
            <a:ext cx="5520267" cy="2131484"/>
          </a:xfrm>
        </p:spPr>
        <p:txBody>
          <a:bodyPr vert="horz" wrap="square" lIns="0" tIns="0" rIns="0" bIns="0" rtlCol="0">
            <a:noAutofit/>
          </a:bodyPr>
          <a:lstStyle>
            <a:lvl1pPr>
              <a:defRPr lang="sv-SE" sz="2400" dirty="0"/>
            </a:lvl1pPr>
            <a:lvl2pPr>
              <a:defRPr lang="sv-SE" sz="2400" dirty="0"/>
            </a:lvl2pPr>
            <a:lvl3pPr>
              <a:defRPr lang="sv-SE" sz="2400" dirty="0"/>
            </a:lvl3pPr>
            <a:lvl4pPr>
              <a:defRPr lang="sv-SE" sz="2400" dirty="0"/>
            </a:lvl4pPr>
            <a:lvl5pPr>
              <a:defRPr lang="sv-SE" sz="2400" dirty="0"/>
            </a:lvl5pPr>
          </a:lstStyle>
          <a:p>
            <a:pPr lvl="0"/>
            <a:r>
              <a:rPr lang="sv-SE" dirty="0"/>
              <a:t>Punktlista eller brödtext 18 pt, max 4 rader</a:t>
            </a:r>
          </a:p>
        </p:txBody>
      </p:sp>
      <p:sp>
        <p:nvSpPr>
          <p:cNvPr id="2" name="Platshållare för datum 1"/>
          <p:cNvSpPr>
            <a:spLocks noGrp="1"/>
          </p:cNvSpPr>
          <p:nvPr>
            <p:ph type="dt" sz="half" idx="21"/>
          </p:nvPr>
        </p:nvSpPr>
        <p:spPr/>
        <p:txBody>
          <a:bodyPr/>
          <a:lstStyle/>
          <a:p>
            <a:fld id="{5B0CADB0-D930-4EAF-8138-FEF0ED7EFD2B}" type="datetimeFigureOut">
              <a:rPr lang="sv-SE" smtClean="0"/>
              <a:t>2018-06-13</a:t>
            </a:fld>
            <a:endParaRPr lang="sv-SE"/>
          </a:p>
        </p:txBody>
      </p:sp>
      <p:sp>
        <p:nvSpPr>
          <p:cNvPr id="3" name="Platshållare för sidfot 2"/>
          <p:cNvSpPr>
            <a:spLocks noGrp="1"/>
          </p:cNvSpPr>
          <p:nvPr>
            <p:ph type="ftr" sz="quarter" idx="22"/>
          </p:nvPr>
        </p:nvSpPr>
        <p:spPr/>
        <p:txBody>
          <a:bodyPr/>
          <a:lstStyle/>
          <a:p>
            <a:endParaRPr lang="sv-SE"/>
          </a:p>
        </p:txBody>
      </p:sp>
      <p:sp>
        <p:nvSpPr>
          <p:cNvPr id="4" name="Platshållare för bildnummer 3"/>
          <p:cNvSpPr>
            <a:spLocks noGrp="1"/>
          </p:cNvSpPr>
          <p:nvPr>
            <p:ph type="sldNum" sz="quarter" idx="23"/>
          </p:nvPr>
        </p:nvSpPr>
        <p:spPr/>
        <p:txBody>
          <a:bodyPr/>
          <a:lstStyle/>
          <a:p>
            <a:fld id="{379996A0-856E-4291-9A5A-5F33141381EF}" type="slidenum">
              <a:rPr lang="sv-SE" smtClean="0"/>
              <a:t>‹#›</a:t>
            </a:fld>
            <a:endParaRPr lang="sv-SE"/>
          </a:p>
        </p:txBody>
      </p:sp>
    </p:spTree>
    <p:extLst>
      <p:ext uri="{BB962C8B-B14F-4D97-AF65-F5344CB8AC3E}">
        <p14:creationId xmlns:p14="http://schemas.microsoft.com/office/powerpoint/2010/main" val="3643762226"/>
      </p:ext>
    </p:extLst>
  </p:cSld>
  <p:clrMapOvr>
    <a:masterClrMapping/>
  </p:clrMapOvr>
  <p:extLst mod="1">
    <p:ext uri="{DCECCB84-F9BA-43D5-87BE-67443E8EF086}">
      <p15:sldGuideLst xmlns:p15="http://schemas.microsoft.com/office/powerpoint/2012/main">
        <p15:guide id="1" pos="2880">
          <p15:clr>
            <a:srgbClr val="FBAE40"/>
          </p15:clr>
        </p15:guide>
        <p15:guide id="2" pos="272">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Stort citat med bild vit">
    <p:spTree>
      <p:nvGrpSpPr>
        <p:cNvPr id="1" name=""/>
        <p:cNvGrpSpPr/>
        <p:nvPr/>
      </p:nvGrpSpPr>
      <p:grpSpPr>
        <a:xfrm>
          <a:off x="0" y="0"/>
          <a:ext cx="0" cy="0"/>
          <a:chOff x="0" y="0"/>
          <a:chExt cx="0" cy="0"/>
        </a:xfrm>
      </p:grpSpPr>
      <p:sp>
        <p:nvSpPr>
          <p:cNvPr id="8" name="Platshållare för bild 2"/>
          <p:cNvSpPr>
            <a:spLocks noGrp="1"/>
          </p:cNvSpPr>
          <p:nvPr>
            <p:ph type="pic" sz="quarter" idx="23" hasCustomPrompt="1"/>
          </p:nvPr>
        </p:nvSpPr>
        <p:spPr>
          <a:xfrm>
            <a:off x="7247467" y="1"/>
            <a:ext cx="4944532" cy="5924551"/>
          </a:xfrm>
          <a:prstGeom prst="rect">
            <a:avLst/>
          </a:prstGeom>
          <a:solidFill>
            <a:schemeClr val="bg2"/>
          </a:solidFill>
        </p:spPr>
        <p:txBody>
          <a:bodyPr lIns="72000" tIns="72000" rIns="72000"/>
          <a:lstStyle>
            <a:lvl1pPr marL="0" indent="0">
              <a:buNone/>
              <a:defRPr>
                <a:latin typeface="+mj-lt"/>
              </a:defRPr>
            </a:lvl1pPr>
          </a:lstStyle>
          <a:p>
            <a:r>
              <a:rPr lang="sv-SE" dirty="0">
                <a:latin typeface="+mj-lt"/>
              </a:rPr>
              <a:t>Bildobjekt</a:t>
            </a:r>
            <a:endParaRPr lang="sv-SE" dirty="0"/>
          </a:p>
        </p:txBody>
      </p:sp>
      <p:sp>
        <p:nvSpPr>
          <p:cNvPr id="10" name="Rubrik 9"/>
          <p:cNvSpPr>
            <a:spLocks noGrp="1"/>
          </p:cNvSpPr>
          <p:nvPr>
            <p:ph type="title" hasCustomPrompt="1"/>
          </p:nvPr>
        </p:nvSpPr>
        <p:spPr>
          <a:xfrm>
            <a:off x="575733" y="691666"/>
            <a:ext cx="5520267" cy="5223087"/>
          </a:xfrm>
        </p:spPr>
        <p:txBody>
          <a:bodyPr vert="horz" wrap="square" lIns="0" tIns="0" rIns="0" bIns="0" rtlCol="0">
            <a:normAutofit/>
          </a:bodyPr>
          <a:lstStyle>
            <a:lvl1pPr>
              <a:defRPr lang="sv-SE" sz="5333">
                <a:solidFill>
                  <a:srgbClr val="421761"/>
                </a:solidFill>
                <a:ea typeface="+mn-ea"/>
                <a:cs typeface="+mn-cs"/>
              </a:defRPr>
            </a:lvl1pPr>
          </a:lstStyle>
          <a:p>
            <a:pPr lvl="0"/>
            <a:r>
              <a:rPr lang="sv-SE" dirty="0"/>
              <a:t>En rubrik, citat eller annan text som kan dras upp i större storlek</a:t>
            </a:r>
          </a:p>
        </p:txBody>
      </p:sp>
      <p:sp>
        <p:nvSpPr>
          <p:cNvPr id="2" name="Platshållare för datum 1"/>
          <p:cNvSpPr>
            <a:spLocks noGrp="1"/>
          </p:cNvSpPr>
          <p:nvPr>
            <p:ph type="dt" sz="half" idx="24"/>
          </p:nvPr>
        </p:nvSpPr>
        <p:spPr/>
        <p:txBody>
          <a:bodyPr/>
          <a:lstStyle/>
          <a:p>
            <a:fld id="{5B0CADB0-D930-4EAF-8138-FEF0ED7EFD2B}" type="datetimeFigureOut">
              <a:rPr lang="sv-SE" smtClean="0"/>
              <a:t>2018-06-13</a:t>
            </a:fld>
            <a:endParaRPr lang="sv-SE"/>
          </a:p>
        </p:txBody>
      </p:sp>
      <p:sp>
        <p:nvSpPr>
          <p:cNvPr id="3" name="Platshållare för sidfot 2"/>
          <p:cNvSpPr>
            <a:spLocks noGrp="1"/>
          </p:cNvSpPr>
          <p:nvPr>
            <p:ph type="ftr" sz="quarter" idx="25"/>
          </p:nvPr>
        </p:nvSpPr>
        <p:spPr/>
        <p:txBody>
          <a:bodyPr/>
          <a:lstStyle/>
          <a:p>
            <a:endParaRPr lang="sv-SE"/>
          </a:p>
        </p:txBody>
      </p:sp>
      <p:sp>
        <p:nvSpPr>
          <p:cNvPr id="4" name="Platshållare för bildnummer 3"/>
          <p:cNvSpPr>
            <a:spLocks noGrp="1"/>
          </p:cNvSpPr>
          <p:nvPr>
            <p:ph type="sldNum" sz="quarter" idx="26"/>
          </p:nvPr>
        </p:nvSpPr>
        <p:spPr/>
        <p:txBody>
          <a:bodyPr/>
          <a:lstStyle/>
          <a:p>
            <a:fld id="{379996A0-856E-4291-9A5A-5F33141381EF}" type="slidenum">
              <a:rPr lang="sv-SE" smtClean="0"/>
              <a:t>‹#›</a:t>
            </a:fld>
            <a:endParaRPr lang="sv-SE"/>
          </a:p>
        </p:txBody>
      </p:sp>
    </p:spTree>
    <p:extLst>
      <p:ext uri="{BB962C8B-B14F-4D97-AF65-F5344CB8AC3E}">
        <p14:creationId xmlns:p14="http://schemas.microsoft.com/office/powerpoint/2010/main" val="1575992008"/>
      </p:ext>
    </p:extLst>
  </p:cSld>
  <p:clrMapOvr>
    <a:masterClrMapping/>
  </p:clrMapOvr>
  <p:extLst mod="1">
    <p:ext uri="{DCECCB84-F9BA-43D5-87BE-67443E8EF086}">
      <p15:sldGuideLst xmlns:p15="http://schemas.microsoft.com/office/powerpoint/2012/main">
        <p15:guide id="2" pos="272">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Stort citat med bild">
    <p:bg>
      <p:bgPr>
        <a:solidFill>
          <a:srgbClr val="421761"/>
        </a:solidFill>
        <a:effectLst/>
      </p:bgPr>
    </p:bg>
    <p:spTree>
      <p:nvGrpSpPr>
        <p:cNvPr id="1" name=""/>
        <p:cNvGrpSpPr/>
        <p:nvPr/>
      </p:nvGrpSpPr>
      <p:grpSpPr>
        <a:xfrm>
          <a:off x="0" y="0"/>
          <a:ext cx="0" cy="0"/>
          <a:chOff x="0" y="0"/>
          <a:chExt cx="0" cy="0"/>
        </a:xfrm>
      </p:grpSpPr>
      <p:sp>
        <p:nvSpPr>
          <p:cNvPr id="3" name="Rubrik 2"/>
          <p:cNvSpPr>
            <a:spLocks noGrp="1"/>
          </p:cNvSpPr>
          <p:nvPr>
            <p:ph type="title" hasCustomPrompt="1"/>
          </p:nvPr>
        </p:nvSpPr>
        <p:spPr>
          <a:xfrm>
            <a:off x="575733" y="691665"/>
            <a:ext cx="5520267" cy="5232400"/>
          </a:xfrm>
        </p:spPr>
        <p:txBody>
          <a:bodyPr vert="horz" wrap="square" lIns="0" tIns="0" rIns="0" bIns="0" rtlCol="0">
            <a:normAutofit/>
          </a:bodyPr>
          <a:lstStyle>
            <a:lvl1pPr>
              <a:defRPr lang="sv-SE" sz="5333">
                <a:solidFill>
                  <a:schemeClr val="accent3"/>
                </a:solidFill>
                <a:ea typeface="+mn-ea"/>
                <a:cs typeface="+mn-cs"/>
              </a:defRPr>
            </a:lvl1pPr>
          </a:lstStyle>
          <a:p>
            <a:pPr lvl="0"/>
            <a:r>
              <a:rPr lang="sv-SE" dirty="0"/>
              <a:t>En rubrik, citat eller annan text som kan dras upp i större storlek</a:t>
            </a:r>
          </a:p>
        </p:txBody>
      </p:sp>
      <p:sp>
        <p:nvSpPr>
          <p:cNvPr id="7" name="Platshållare för bild 2"/>
          <p:cNvSpPr>
            <a:spLocks noGrp="1"/>
          </p:cNvSpPr>
          <p:nvPr>
            <p:ph type="pic" sz="quarter" idx="24" hasCustomPrompt="1"/>
          </p:nvPr>
        </p:nvSpPr>
        <p:spPr>
          <a:xfrm>
            <a:off x="7247467" y="1"/>
            <a:ext cx="4944532" cy="5924551"/>
          </a:xfrm>
          <a:prstGeom prst="rect">
            <a:avLst/>
          </a:prstGeom>
          <a:solidFill>
            <a:schemeClr val="tx2"/>
          </a:solidFill>
        </p:spPr>
        <p:txBody>
          <a:bodyPr lIns="72000" tIns="72000" rIns="72000"/>
          <a:lstStyle>
            <a:lvl1pPr marL="0" indent="0">
              <a:buNone/>
              <a:defRPr>
                <a:solidFill>
                  <a:schemeClr val="bg1"/>
                </a:solidFill>
                <a:latin typeface="+mj-lt"/>
              </a:defRPr>
            </a:lvl1pPr>
          </a:lstStyle>
          <a:p>
            <a:r>
              <a:rPr lang="sv-SE" dirty="0">
                <a:latin typeface="+mj-lt"/>
              </a:rPr>
              <a:t>Bildobjekt</a:t>
            </a:r>
            <a:endParaRPr lang="sv-SE" dirty="0"/>
          </a:p>
        </p:txBody>
      </p:sp>
      <p:sp>
        <p:nvSpPr>
          <p:cNvPr id="2" name="Platshållare för datum 1"/>
          <p:cNvSpPr>
            <a:spLocks noGrp="1"/>
          </p:cNvSpPr>
          <p:nvPr>
            <p:ph type="dt" sz="half" idx="25"/>
          </p:nvPr>
        </p:nvSpPr>
        <p:spPr/>
        <p:txBody>
          <a:bodyPr/>
          <a:lstStyle/>
          <a:p>
            <a:fld id="{5B0CADB0-D930-4EAF-8138-FEF0ED7EFD2B}" type="datetimeFigureOut">
              <a:rPr lang="sv-SE" smtClean="0"/>
              <a:t>2018-06-13</a:t>
            </a:fld>
            <a:endParaRPr lang="sv-SE"/>
          </a:p>
        </p:txBody>
      </p:sp>
      <p:sp>
        <p:nvSpPr>
          <p:cNvPr id="4" name="Platshållare för sidfot 3"/>
          <p:cNvSpPr>
            <a:spLocks noGrp="1"/>
          </p:cNvSpPr>
          <p:nvPr>
            <p:ph type="ftr" sz="quarter" idx="26"/>
          </p:nvPr>
        </p:nvSpPr>
        <p:spPr/>
        <p:txBody>
          <a:bodyPr/>
          <a:lstStyle/>
          <a:p>
            <a:endParaRPr lang="sv-SE"/>
          </a:p>
        </p:txBody>
      </p:sp>
      <p:sp>
        <p:nvSpPr>
          <p:cNvPr id="5" name="Platshållare för bildnummer 4"/>
          <p:cNvSpPr>
            <a:spLocks noGrp="1"/>
          </p:cNvSpPr>
          <p:nvPr>
            <p:ph type="sldNum" sz="quarter" idx="27"/>
          </p:nvPr>
        </p:nvSpPr>
        <p:spPr/>
        <p:txBody>
          <a:bodyPr/>
          <a:lstStyle/>
          <a:p>
            <a:fld id="{379996A0-856E-4291-9A5A-5F33141381EF}" type="slidenum">
              <a:rPr lang="sv-SE" smtClean="0"/>
              <a:t>‹#›</a:t>
            </a:fld>
            <a:endParaRPr lang="sv-SE"/>
          </a:p>
        </p:txBody>
      </p:sp>
    </p:spTree>
    <p:extLst>
      <p:ext uri="{BB962C8B-B14F-4D97-AF65-F5344CB8AC3E}">
        <p14:creationId xmlns:p14="http://schemas.microsoft.com/office/powerpoint/2010/main" val="2711749591"/>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4 bilder och text">
    <p:bg>
      <p:bgRef idx="1001">
        <a:schemeClr val="bg1"/>
      </p:bgRef>
    </p:bg>
    <p:spTree>
      <p:nvGrpSpPr>
        <p:cNvPr id="1" name=""/>
        <p:cNvGrpSpPr/>
        <p:nvPr/>
      </p:nvGrpSpPr>
      <p:grpSpPr>
        <a:xfrm>
          <a:off x="0" y="0"/>
          <a:ext cx="0" cy="0"/>
          <a:chOff x="0" y="0"/>
          <a:chExt cx="0" cy="0"/>
        </a:xfrm>
      </p:grpSpPr>
      <p:sp>
        <p:nvSpPr>
          <p:cNvPr id="13" name="Platshållare för text 12"/>
          <p:cNvSpPr>
            <a:spLocks noGrp="1"/>
          </p:cNvSpPr>
          <p:nvPr>
            <p:ph type="body" sz="quarter" idx="10" hasCustomPrompt="1"/>
          </p:nvPr>
        </p:nvSpPr>
        <p:spPr>
          <a:xfrm>
            <a:off x="575734" y="691665"/>
            <a:ext cx="11040533" cy="768000"/>
          </a:xfrm>
          <a:prstGeom prst="rect">
            <a:avLst/>
          </a:prstGeom>
        </p:spPr>
        <p:txBody>
          <a:bodyPr/>
          <a:lstStyle>
            <a:lvl1pPr marL="0" indent="0" algn="l">
              <a:buNone/>
              <a:defRPr sz="3200" b="0">
                <a:solidFill>
                  <a:srgbClr val="42176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Överrubrik 24 pt</a:t>
            </a:r>
          </a:p>
        </p:txBody>
      </p:sp>
      <p:sp>
        <p:nvSpPr>
          <p:cNvPr id="24" name="Platshållare för bild 2"/>
          <p:cNvSpPr>
            <a:spLocks noGrp="1"/>
          </p:cNvSpPr>
          <p:nvPr>
            <p:ph type="pic" sz="quarter" idx="24"/>
          </p:nvPr>
        </p:nvSpPr>
        <p:spPr>
          <a:xfrm>
            <a:off x="575734" y="2271563"/>
            <a:ext cx="2568519" cy="1783883"/>
          </a:xfrm>
          <a:prstGeom prst="rect">
            <a:avLst/>
          </a:prstGeom>
          <a:solidFill>
            <a:schemeClr val="bg2"/>
          </a:solidFill>
        </p:spPr>
        <p:txBody>
          <a:bodyPr lIns="72000" tIns="72000" rIns="72000" bIns="72000">
            <a:normAutofit/>
          </a:bodyPr>
          <a:lstStyle>
            <a:lvl1pPr marL="0" indent="0">
              <a:buNone/>
              <a:defRPr sz="1333">
                <a:latin typeface="+mj-lt"/>
              </a:defRPr>
            </a:lvl1pPr>
          </a:lstStyle>
          <a:p>
            <a:r>
              <a:rPr lang="sv-SE" smtClean="0"/>
              <a:t>Klicka på ikonen för att lägga till en bild</a:t>
            </a:r>
            <a:endParaRPr lang="sv-SE" dirty="0"/>
          </a:p>
        </p:txBody>
      </p:sp>
      <p:sp>
        <p:nvSpPr>
          <p:cNvPr id="18" name="Platshållare för bild 2"/>
          <p:cNvSpPr>
            <a:spLocks noGrp="1"/>
          </p:cNvSpPr>
          <p:nvPr>
            <p:ph type="pic" sz="quarter" idx="34"/>
          </p:nvPr>
        </p:nvSpPr>
        <p:spPr>
          <a:xfrm>
            <a:off x="3373475" y="2271563"/>
            <a:ext cx="2568519" cy="1783883"/>
          </a:xfrm>
          <a:prstGeom prst="rect">
            <a:avLst/>
          </a:prstGeom>
          <a:solidFill>
            <a:schemeClr val="bg2"/>
          </a:solidFill>
        </p:spPr>
        <p:txBody>
          <a:bodyPr lIns="72000" tIns="72000" rIns="72000" bIns="72000">
            <a:normAutofit/>
          </a:bodyPr>
          <a:lstStyle>
            <a:lvl1pPr marL="0" indent="0">
              <a:buNone/>
              <a:defRPr sz="1333">
                <a:latin typeface="+mj-lt"/>
              </a:defRPr>
            </a:lvl1pPr>
          </a:lstStyle>
          <a:p>
            <a:r>
              <a:rPr lang="sv-SE" smtClean="0"/>
              <a:t>Klicka på ikonen för att lägga till en bild</a:t>
            </a:r>
            <a:endParaRPr lang="sv-SE" dirty="0"/>
          </a:p>
        </p:txBody>
      </p:sp>
      <p:sp>
        <p:nvSpPr>
          <p:cNvPr id="19" name="Platshållare för bild 2"/>
          <p:cNvSpPr>
            <a:spLocks noGrp="1"/>
          </p:cNvSpPr>
          <p:nvPr>
            <p:ph type="pic" sz="quarter" idx="35"/>
          </p:nvPr>
        </p:nvSpPr>
        <p:spPr>
          <a:xfrm>
            <a:off x="6250008" y="2271563"/>
            <a:ext cx="2568519" cy="1783883"/>
          </a:xfrm>
          <a:prstGeom prst="rect">
            <a:avLst/>
          </a:prstGeom>
          <a:solidFill>
            <a:schemeClr val="bg2"/>
          </a:solidFill>
        </p:spPr>
        <p:txBody>
          <a:bodyPr lIns="72000" tIns="72000" rIns="72000" bIns="72000">
            <a:normAutofit/>
          </a:bodyPr>
          <a:lstStyle>
            <a:lvl1pPr marL="0" indent="0">
              <a:buNone/>
              <a:defRPr sz="1333">
                <a:latin typeface="+mj-lt"/>
              </a:defRPr>
            </a:lvl1pPr>
          </a:lstStyle>
          <a:p>
            <a:r>
              <a:rPr lang="sv-SE" smtClean="0"/>
              <a:t>Klicka på ikonen för att lägga till en bild</a:t>
            </a:r>
            <a:endParaRPr lang="sv-SE" dirty="0"/>
          </a:p>
        </p:txBody>
      </p:sp>
      <p:sp>
        <p:nvSpPr>
          <p:cNvPr id="20" name="Platshållare för bild 2"/>
          <p:cNvSpPr>
            <a:spLocks noGrp="1"/>
          </p:cNvSpPr>
          <p:nvPr>
            <p:ph type="pic" sz="quarter" idx="36"/>
          </p:nvPr>
        </p:nvSpPr>
        <p:spPr>
          <a:xfrm>
            <a:off x="9047750" y="2271563"/>
            <a:ext cx="2568519" cy="1783883"/>
          </a:xfrm>
          <a:prstGeom prst="rect">
            <a:avLst/>
          </a:prstGeom>
          <a:solidFill>
            <a:schemeClr val="bg2"/>
          </a:solidFill>
        </p:spPr>
        <p:txBody>
          <a:bodyPr lIns="72000" tIns="72000" rIns="72000" bIns="72000">
            <a:normAutofit/>
          </a:bodyPr>
          <a:lstStyle>
            <a:lvl1pPr marL="0" indent="0">
              <a:buNone/>
              <a:defRPr sz="1333">
                <a:latin typeface="+mj-lt"/>
              </a:defRPr>
            </a:lvl1pPr>
          </a:lstStyle>
          <a:p>
            <a:r>
              <a:rPr lang="sv-SE" smtClean="0"/>
              <a:t>Klicka på ikonen för att lägga till en bild</a:t>
            </a:r>
            <a:endParaRPr lang="sv-SE" dirty="0"/>
          </a:p>
        </p:txBody>
      </p:sp>
      <p:sp>
        <p:nvSpPr>
          <p:cNvPr id="9" name="Rubrik 8"/>
          <p:cNvSpPr>
            <a:spLocks noGrp="1"/>
          </p:cNvSpPr>
          <p:nvPr>
            <p:ph type="title" hasCustomPrompt="1"/>
          </p:nvPr>
        </p:nvSpPr>
        <p:spPr>
          <a:xfrm>
            <a:off x="575734" y="1473707"/>
            <a:ext cx="11040533" cy="797856"/>
          </a:xfrm>
        </p:spPr>
        <p:txBody>
          <a:bodyPr/>
          <a:lstStyle>
            <a:lvl1pPr>
              <a:defRPr/>
            </a:lvl1pPr>
          </a:lstStyle>
          <a:p>
            <a:r>
              <a:rPr lang="sv-SE" dirty="0"/>
              <a:t>Underrubrik 24pt</a:t>
            </a:r>
          </a:p>
        </p:txBody>
      </p:sp>
      <p:sp>
        <p:nvSpPr>
          <p:cNvPr id="3" name="Platshållare för text 2"/>
          <p:cNvSpPr>
            <a:spLocks noGrp="1"/>
          </p:cNvSpPr>
          <p:nvPr>
            <p:ph type="body" sz="quarter" idx="47" hasCustomPrompt="1"/>
          </p:nvPr>
        </p:nvSpPr>
        <p:spPr>
          <a:xfrm>
            <a:off x="575735" y="4689058"/>
            <a:ext cx="2568517" cy="1235495"/>
          </a:xfrm>
        </p:spPr>
        <p:txBody>
          <a:bodyPr/>
          <a:lstStyle>
            <a:lvl1pPr>
              <a:defRPr/>
            </a:lvl1pPr>
          </a:lstStyle>
          <a:p>
            <a:pPr lvl="0"/>
            <a:r>
              <a:rPr lang="sv-SE" dirty="0"/>
              <a:t>Punktlista eller brödtext</a:t>
            </a:r>
          </a:p>
        </p:txBody>
      </p:sp>
      <p:sp>
        <p:nvSpPr>
          <p:cNvPr id="5" name="Platshållare för text 4"/>
          <p:cNvSpPr>
            <a:spLocks noGrp="1"/>
          </p:cNvSpPr>
          <p:nvPr>
            <p:ph type="body" sz="quarter" idx="48" hasCustomPrompt="1"/>
          </p:nvPr>
        </p:nvSpPr>
        <p:spPr>
          <a:xfrm>
            <a:off x="3373476" y="4689058"/>
            <a:ext cx="2568517" cy="1235495"/>
          </a:xfrm>
        </p:spPr>
        <p:txBody>
          <a:bodyPr/>
          <a:lstStyle>
            <a:lvl1pPr>
              <a:defRPr/>
            </a:lvl1pPr>
          </a:lstStyle>
          <a:p>
            <a:pPr lvl="0"/>
            <a:r>
              <a:rPr lang="sv-SE" dirty="0"/>
              <a:t>Punktlista eller brödtext</a:t>
            </a:r>
          </a:p>
        </p:txBody>
      </p:sp>
      <p:sp>
        <p:nvSpPr>
          <p:cNvPr id="7" name="Platshållare för text 6"/>
          <p:cNvSpPr>
            <a:spLocks noGrp="1"/>
          </p:cNvSpPr>
          <p:nvPr>
            <p:ph type="body" sz="quarter" idx="49" hasCustomPrompt="1"/>
          </p:nvPr>
        </p:nvSpPr>
        <p:spPr>
          <a:xfrm>
            <a:off x="6250009" y="4689058"/>
            <a:ext cx="2568517" cy="1235495"/>
          </a:xfrm>
        </p:spPr>
        <p:txBody>
          <a:bodyPr/>
          <a:lstStyle>
            <a:lvl1pPr>
              <a:defRPr/>
            </a:lvl1pPr>
          </a:lstStyle>
          <a:p>
            <a:pPr lvl="0"/>
            <a:r>
              <a:rPr lang="sv-SE" dirty="0"/>
              <a:t>Punktlista eller brödtext</a:t>
            </a:r>
          </a:p>
        </p:txBody>
      </p:sp>
      <p:sp>
        <p:nvSpPr>
          <p:cNvPr id="14" name="Platshållare för text 13"/>
          <p:cNvSpPr>
            <a:spLocks noGrp="1"/>
          </p:cNvSpPr>
          <p:nvPr>
            <p:ph type="body" sz="quarter" idx="50" hasCustomPrompt="1"/>
          </p:nvPr>
        </p:nvSpPr>
        <p:spPr>
          <a:xfrm>
            <a:off x="9047751" y="4689058"/>
            <a:ext cx="2568517" cy="1235495"/>
          </a:xfrm>
        </p:spPr>
        <p:txBody>
          <a:bodyPr/>
          <a:lstStyle>
            <a:lvl1pPr>
              <a:defRPr/>
            </a:lvl1pPr>
          </a:lstStyle>
          <a:p>
            <a:pPr lvl="0"/>
            <a:r>
              <a:rPr lang="sv-SE" dirty="0"/>
              <a:t>Punktlista eller brödtext</a:t>
            </a:r>
          </a:p>
        </p:txBody>
      </p:sp>
      <p:sp>
        <p:nvSpPr>
          <p:cNvPr id="22" name="Platshållare för text 12"/>
          <p:cNvSpPr>
            <a:spLocks noGrp="1"/>
          </p:cNvSpPr>
          <p:nvPr>
            <p:ph type="body" sz="quarter" idx="51" hasCustomPrompt="1"/>
          </p:nvPr>
        </p:nvSpPr>
        <p:spPr>
          <a:xfrm>
            <a:off x="575735" y="4196615"/>
            <a:ext cx="2568517" cy="369332"/>
          </a:xfrm>
          <a:prstGeom prst="rect">
            <a:avLst/>
          </a:prstGeom>
        </p:spPr>
        <p:txBody>
          <a:bodyPr>
            <a:normAutofit/>
          </a:bodyPr>
          <a:lstStyle>
            <a:lvl1pPr marL="0" indent="0" algn="l">
              <a:buNone/>
              <a:defRPr sz="1600" b="1">
                <a:solidFill>
                  <a:srgbClr val="42176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Liten rubrik 12 pt</a:t>
            </a:r>
          </a:p>
        </p:txBody>
      </p:sp>
      <p:sp>
        <p:nvSpPr>
          <p:cNvPr id="25" name="Platshållare för text 12"/>
          <p:cNvSpPr>
            <a:spLocks noGrp="1"/>
          </p:cNvSpPr>
          <p:nvPr>
            <p:ph type="body" sz="quarter" idx="52" hasCustomPrompt="1"/>
          </p:nvPr>
        </p:nvSpPr>
        <p:spPr>
          <a:xfrm>
            <a:off x="3373476" y="4196615"/>
            <a:ext cx="2568517" cy="369332"/>
          </a:xfrm>
          <a:prstGeom prst="rect">
            <a:avLst/>
          </a:prstGeom>
        </p:spPr>
        <p:txBody>
          <a:bodyPr>
            <a:normAutofit/>
          </a:bodyPr>
          <a:lstStyle>
            <a:lvl1pPr marL="0" indent="0" algn="l">
              <a:buNone/>
              <a:defRPr sz="1600" b="1">
                <a:solidFill>
                  <a:srgbClr val="42176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Liten rubrik 12 pt</a:t>
            </a:r>
          </a:p>
        </p:txBody>
      </p:sp>
      <p:sp>
        <p:nvSpPr>
          <p:cNvPr id="27" name="Platshållare för text 12"/>
          <p:cNvSpPr>
            <a:spLocks noGrp="1"/>
          </p:cNvSpPr>
          <p:nvPr>
            <p:ph type="body" sz="quarter" idx="53" hasCustomPrompt="1"/>
          </p:nvPr>
        </p:nvSpPr>
        <p:spPr>
          <a:xfrm>
            <a:off x="6250009" y="4196615"/>
            <a:ext cx="2568517" cy="369332"/>
          </a:xfrm>
          <a:prstGeom prst="rect">
            <a:avLst/>
          </a:prstGeom>
        </p:spPr>
        <p:txBody>
          <a:bodyPr>
            <a:normAutofit/>
          </a:bodyPr>
          <a:lstStyle>
            <a:lvl1pPr marL="0" indent="0" algn="l">
              <a:buNone/>
              <a:defRPr sz="1600" b="1">
                <a:solidFill>
                  <a:srgbClr val="42176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Liten rubrik 12 pt</a:t>
            </a:r>
          </a:p>
        </p:txBody>
      </p:sp>
      <p:sp>
        <p:nvSpPr>
          <p:cNvPr id="29" name="Platshållare för text 12"/>
          <p:cNvSpPr>
            <a:spLocks noGrp="1"/>
          </p:cNvSpPr>
          <p:nvPr>
            <p:ph type="body" sz="quarter" idx="54" hasCustomPrompt="1"/>
          </p:nvPr>
        </p:nvSpPr>
        <p:spPr>
          <a:xfrm>
            <a:off x="9047750" y="4196615"/>
            <a:ext cx="2568517" cy="369332"/>
          </a:xfrm>
          <a:prstGeom prst="rect">
            <a:avLst/>
          </a:prstGeom>
        </p:spPr>
        <p:txBody>
          <a:bodyPr>
            <a:normAutofit/>
          </a:bodyPr>
          <a:lstStyle>
            <a:lvl1pPr marL="0" indent="0" algn="l">
              <a:buNone/>
              <a:defRPr sz="1600" b="1">
                <a:solidFill>
                  <a:srgbClr val="42176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Liten rubrik 12 pt</a:t>
            </a:r>
          </a:p>
        </p:txBody>
      </p:sp>
      <p:sp>
        <p:nvSpPr>
          <p:cNvPr id="2" name="Platshållare för datum 1"/>
          <p:cNvSpPr>
            <a:spLocks noGrp="1"/>
          </p:cNvSpPr>
          <p:nvPr>
            <p:ph type="dt" sz="half" idx="55"/>
          </p:nvPr>
        </p:nvSpPr>
        <p:spPr/>
        <p:txBody>
          <a:bodyPr/>
          <a:lstStyle/>
          <a:p>
            <a:fld id="{5B0CADB0-D930-4EAF-8138-FEF0ED7EFD2B}" type="datetimeFigureOut">
              <a:rPr lang="sv-SE" smtClean="0"/>
              <a:t>2018-06-13</a:t>
            </a:fld>
            <a:endParaRPr lang="sv-SE"/>
          </a:p>
        </p:txBody>
      </p:sp>
      <p:sp>
        <p:nvSpPr>
          <p:cNvPr id="4" name="Platshållare för sidfot 3"/>
          <p:cNvSpPr>
            <a:spLocks noGrp="1"/>
          </p:cNvSpPr>
          <p:nvPr>
            <p:ph type="ftr" sz="quarter" idx="56"/>
          </p:nvPr>
        </p:nvSpPr>
        <p:spPr/>
        <p:txBody>
          <a:bodyPr/>
          <a:lstStyle/>
          <a:p>
            <a:endParaRPr lang="sv-SE"/>
          </a:p>
        </p:txBody>
      </p:sp>
      <p:sp>
        <p:nvSpPr>
          <p:cNvPr id="6" name="Platshållare för bildnummer 5"/>
          <p:cNvSpPr>
            <a:spLocks noGrp="1"/>
          </p:cNvSpPr>
          <p:nvPr>
            <p:ph type="sldNum" sz="quarter" idx="57"/>
          </p:nvPr>
        </p:nvSpPr>
        <p:spPr/>
        <p:txBody>
          <a:bodyPr/>
          <a:lstStyle/>
          <a:p>
            <a:fld id="{379996A0-856E-4291-9A5A-5F33141381EF}" type="slidenum">
              <a:rPr lang="sv-SE" smtClean="0"/>
              <a:t>‹#›</a:t>
            </a:fld>
            <a:endParaRPr lang="sv-SE"/>
          </a:p>
        </p:txBody>
      </p:sp>
    </p:spTree>
    <p:extLst>
      <p:ext uri="{BB962C8B-B14F-4D97-AF65-F5344CB8AC3E}">
        <p14:creationId xmlns:p14="http://schemas.microsoft.com/office/powerpoint/2010/main" val="735771473"/>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ext och bild 1">
    <p:bg>
      <p:bgRef idx="1001">
        <a:schemeClr val="bg1"/>
      </p:bgRef>
    </p:bg>
    <p:spTree>
      <p:nvGrpSpPr>
        <p:cNvPr id="1" name=""/>
        <p:cNvGrpSpPr/>
        <p:nvPr/>
      </p:nvGrpSpPr>
      <p:grpSpPr>
        <a:xfrm>
          <a:off x="0" y="0"/>
          <a:ext cx="0" cy="0"/>
          <a:chOff x="0" y="0"/>
          <a:chExt cx="0" cy="0"/>
        </a:xfrm>
      </p:grpSpPr>
      <p:sp>
        <p:nvSpPr>
          <p:cNvPr id="3" name="Platshållare för bild 2"/>
          <p:cNvSpPr>
            <a:spLocks noGrp="1"/>
          </p:cNvSpPr>
          <p:nvPr>
            <p:ph type="pic" sz="quarter" idx="12"/>
          </p:nvPr>
        </p:nvSpPr>
        <p:spPr>
          <a:xfrm>
            <a:off x="4944534" y="-21599"/>
            <a:ext cx="7247465" cy="5937251"/>
          </a:xfrm>
          <a:prstGeom prst="rect">
            <a:avLst/>
          </a:prstGeom>
          <a:solidFill>
            <a:schemeClr val="bg2"/>
          </a:solidFill>
        </p:spPr>
        <p:txBody>
          <a:bodyPr lIns="72000" tIns="72000" rIns="72000" bIns="72000"/>
          <a:lstStyle>
            <a:lvl1pPr marL="0" indent="0">
              <a:buNone/>
              <a:defRPr>
                <a:latin typeface="+mj-lt"/>
              </a:defRPr>
            </a:lvl1pPr>
          </a:lstStyle>
          <a:p>
            <a:r>
              <a:rPr lang="sv-SE" smtClean="0"/>
              <a:t>Klicka på ikonen för att lägga till en bild</a:t>
            </a:r>
            <a:endParaRPr lang="sv-SE" dirty="0"/>
          </a:p>
        </p:txBody>
      </p:sp>
      <p:sp>
        <p:nvSpPr>
          <p:cNvPr id="13" name="Platshållare för text 12"/>
          <p:cNvSpPr>
            <a:spLocks noGrp="1"/>
          </p:cNvSpPr>
          <p:nvPr>
            <p:ph type="body" sz="quarter" idx="10" hasCustomPrompt="1"/>
          </p:nvPr>
        </p:nvSpPr>
        <p:spPr>
          <a:xfrm>
            <a:off x="575733" y="691665"/>
            <a:ext cx="4032251" cy="768000"/>
          </a:xfrm>
          <a:prstGeom prst="rect">
            <a:avLst/>
          </a:prstGeom>
        </p:spPr>
        <p:txBody>
          <a:bodyPr/>
          <a:lstStyle>
            <a:lvl1pPr marL="0" indent="0" algn="l">
              <a:buNone/>
              <a:defRPr sz="3200" b="0">
                <a:solidFill>
                  <a:srgbClr val="42176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Överrubrik 24 pt</a:t>
            </a:r>
          </a:p>
        </p:txBody>
      </p:sp>
      <p:sp>
        <p:nvSpPr>
          <p:cNvPr id="9" name="Rubrik 8"/>
          <p:cNvSpPr>
            <a:spLocks noGrp="1"/>
          </p:cNvSpPr>
          <p:nvPr>
            <p:ph type="title" hasCustomPrompt="1"/>
          </p:nvPr>
        </p:nvSpPr>
        <p:spPr>
          <a:xfrm>
            <a:off x="575733" y="1473707"/>
            <a:ext cx="4032251" cy="960000"/>
          </a:xfrm>
        </p:spPr>
        <p:txBody>
          <a:bodyPr/>
          <a:lstStyle>
            <a:lvl1pPr>
              <a:defRPr/>
            </a:lvl1pPr>
          </a:lstStyle>
          <a:p>
            <a:r>
              <a:rPr lang="sv-SE" dirty="0"/>
              <a:t>Underrubrik 24 pt, max 2 rader</a:t>
            </a:r>
          </a:p>
        </p:txBody>
      </p:sp>
      <p:sp>
        <p:nvSpPr>
          <p:cNvPr id="15" name="Platshållare för text 14"/>
          <p:cNvSpPr>
            <a:spLocks noGrp="1"/>
          </p:cNvSpPr>
          <p:nvPr>
            <p:ph type="body" sz="quarter" idx="18" hasCustomPrompt="1"/>
          </p:nvPr>
        </p:nvSpPr>
        <p:spPr>
          <a:xfrm>
            <a:off x="575733" y="3908551"/>
            <a:ext cx="4032251" cy="2016000"/>
          </a:xfrm>
        </p:spPr>
        <p:txBody>
          <a:bodyPr/>
          <a:lstStyle>
            <a:lvl1pPr>
              <a:defRPr/>
            </a:lvl1pPr>
          </a:lstStyle>
          <a:p>
            <a:pPr lvl="0"/>
            <a:r>
              <a:rPr lang="sv-SE" dirty="0"/>
              <a:t>Punktlista eller brödtext</a:t>
            </a:r>
          </a:p>
          <a:p>
            <a:pPr lvl="1"/>
            <a:r>
              <a:rPr lang="sv-SE" dirty="0"/>
              <a:t>Nivå två</a:t>
            </a:r>
          </a:p>
          <a:p>
            <a:pPr lvl="2"/>
            <a:r>
              <a:rPr lang="sv-SE" dirty="0"/>
              <a:t>Nivå tre</a:t>
            </a:r>
          </a:p>
          <a:p>
            <a:pPr lvl="3"/>
            <a:r>
              <a:rPr lang="sv-SE" dirty="0"/>
              <a:t>Nivå fyra</a:t>
            </a:r>
          </a:p>
          <a:p>
            <a:pPr lvl="4"/>
            <a:r>
              <a:rPr lang="sv-SE" dirty="0"/>
              <a:t>Nivå fem</a:t>
            </a:r>
          </a:p>
        </p:txBody>
      </p:sp>
      <p:sp>
        <p:nvSpPr>
          <p:cNvPr id="2" name="Platshållare för datum 1"/>
          <p:cNvSpPr>
            <a:spLocks noGrp="1"/>
          </p:cNvSpPr>
          <p:nvPr>
            <p:ph type="dt" sz="half" idx="19"/>
          </p:nvPr>
        </p:nvSpPr>
        <p:spPr/>
        <p:txBody>
          <a:bodyPr/>
          <a:lstStyle/>
          <a:p>
            <a:fld id="{5B0CADB0-D930-4EAF-8138-FEF0ED7EFD2B}" type="datetimeFigureOut">
              <a:rPr lang="sv-SE" smtClean="0"/>
              <a:t>2018-06-13</a:t>
            </a:fld>
            <a:endParaRPr lang="sv-SE"/>
          </a:p>
        </p:txBody>
      </p:sp>
      <p:sp>
        <p:nvSpPr>
          <p:cNvPr id="4" name="Platshållare för sidfot 3"/>
          <p:cNvSpPr>
            <a:spLocks noGrp="1"/>
          </p:cNvSpPr>
          <p:nvPr>
            <p:ph type="ftr" sz="quarter" idx="20"/>
          </p:nvPr>
        </p:nvSpPr>
        <p:spPr/>
        <p:txBody>
          <a:bodyPr/>
          <a:lstStyle/>
          <a:p>
            <a:endParaRPr lang="sv-SE"/>
          </a:p>
        </p:txBody>
      </p:sp>
      <p:sp>
        <p:nvSpPr>
          <p:cNvPr id="5" name="Platshållare för bildnummer 4"/>
          <p:cNvSpPr>
            <a:spLocks noGrp="1"/>
          </p:cNvSpPr>
          <p:nvPr>
            <p:ph type="sldNum" sz="quarter" idx="21"/>
          </p:nvPr>
        </p:nvSpPr>
        <p:spPr/>
        <p:txBody>
          <a:bodyPr/>
          <a:lstStyle/>
          <a:p>
            <a:fld id="{379996A0-856E-4291-9A5A-5F33141381EF}" type="slidenum">
              <a:rPr lang="sv-SE" smtClean="0"/>
              <a:t>‹#›</a:t>
            </a:fld>
            <a:endParaRPr lang="sv-SE"/>
          </a:p>
        </p:txBody>
      </p:sp>
    </p:spTree>
    <p:extLst>
      <p:ext uri="{BB962C8B-B14F-4D97-AF65-F5344CB8AC3E}">
        <p14:creationId xmlns:p14="http://schemas.microsoft.com/office/powerpoint/2010/main" val="3282059817"/>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6" pos="2336">
          <p15:clr>
            <a:srgbClr val="FBAE40"/>
          </p15:clr>
        </p15:guide>
        <p15:guide id="7" pos="2177">
          <p15:clr>
            <a:srgbClr val="FBAE40"/>
          </p15:clr>
        </p15:guide>
        <p15:guide id="8" pos="5488">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Kontakt">
    <p:bg>
      <p:bgPr>
        <a:solidFill>
          <a:srgbClr val="421761"/>
        </a:solidFill>
        <a:effectLst/>
      </p:bgPr>
    </p:bg>
    <p:spTree>
      <p:nvGrpSpPr>
        <p:cNvPr id="1" name=""/>
        <p:cNvGrpSpPr/>
        <p:nvPr/>
      </p:nvGrpSpPr>
      <p:grpSpPr>
        <a:xfrm>
          <a:off x="0" y="0"/>
          <a:ext cx="0" cy="0"/>
          <a:chOff x="0" y="0"/>
          <a:chExt cx="0" cy="0"/>
        </a:xfrm>
      </p:grpSpPr>
      <p:grpSp>
        <p:nvGrpSpPr>
          <p:cNvPr id="4" name="Group 4"/>
          <p:cNvGrpSpPr>
            <a:grpSpLocks noChangeAspect="1"/>
          </p:cNvGrpSpPr>
          <p:nvPr/>
        </p:nvGrpSpPr>
        <p:grpSpPr bwMode="auto">
          <a:xfrm>
            <a:off x="7192435" y="-281517"/>
            <a:ext cx="5734051" cy="4523317"/>
            <a:chOff x="3398" y="-133"/>
            <a:chExt cx="2709" cy="2137"/>
          </a:xfrm>
        </p:grpSpPr>
        <p:sp>
          <p:nvSpPr>
            <p:cNvPr id="6" name="Freeform 5"/>
            <p:cNvSpPr>
              <a:spLocks/>
            </p:cNvSpPr>
            <p:nvPr userDrawn="1"/>
          </p:nvSpPr>
          <p:spPr bwMode="auto">
            <a:xfrm>
              <a:off x="3418" y="228"/>
              <a:ext cx="537" cy="1776"/>
            </a:xfrm>
            <a:custGeom>
              <a:avLst/>
              <a:gdLst>
                <a:gd name="T0" fmla="*/ 927 w 1198"/>
                <a:gd name="T1" fmla="*/ 3942 h 3970"/>
                <a:gd name="T2" fmla="*/ 927 w 1198"/>
                <a:gd name="T3" fmla="*/ 3942 h 3970"/>
                <a:gd name="T4" fmla="*/ 584 w 1198"/>
                <a:gd name="T5" fmla="*/ 3698 h 3970"/>
                <a:gd name="T6" fmla="*/ 27 w 1198"/>
                <a:gd name="T7" fmla="*/ 369 h 3970"/>
                <a:gd name="T8" fmla="*/ 272 w 1198"/>
                <a:gd name="T9" fmla="*/ 27 h 3970"/>
                <a:gd name="T10" fmla="*/ 614 w 1198"/>
                <a:gd name="T11" fmla="*/ 271 h 3970"/>
                <a:gd name="T12" fmla="*/ 1171 w 1198"/>
                <a:gd name="T13" fmla="*/ 3600 h 3970"/>
                <a:gd name="T14" fmla="*/ 927 w 1198"/>
                <a:gd name="T15" fmla="*/ 3942 h 39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98" h="3970">
                  <a:moveTo>
                    <a:pt x="927" y="3942"/>
                  </a:moveTo>
                  <a:lnTo>
                    <a:pt x="927" y="3942"/>
                  </a:lnTo>
                  <a:cubicBezTo>
                    <a:pt x="765" y="3970"/>
                    <a:pt x="611" y="3860"/>
                    <a:pt x="584" y="3698"/>
                  </a:cubicBezTo>
                  <a:lnTo>
                    <a:pt x="27" y="369"/>
                  </a:lnTo>
                  <a:cubicBezTo>
                    <a:pt x="0" y="207"/>
                    <a:pt x="109" y="54"/>
                    <a:pt x="272" y="27"/>
                  </a:cubicBezTo>
                  <a:cubicBezTo>
                    <a:pt x="434" y="0"/>
                    <a:pt x="587" y="109"/>
                    <a:pt x="614" y="271"/>
                  </a:cubicBezTo>
                  <a:lnTo>
                    <a:pt x="1171" y="3600"/>
                  </a:lnTo>
                  <a:cubicBezTo>
                    <a:pt x="1198" y="3762"/>
                    <a:pt x="1089" y="3915"/>
                    <a:pt x="927" y="3942"/>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7" name="Freeform 6"/>
            <p:cNvSpPr>
              <a:spLocks/>
            </p:cNvSpPr>
            <p:nvPr userDrawn="1"/>
          </p:nvSpPr>
          <p:spPr bwMode="auto">
            <a:xfrm>
              <a:off x="5568" y="-131"/>
              <a:ext cx="537" cy="1776"/>
            </a:xfrm>
            <a:custGeom>
              <a:avLst/>
              <a:gdLst>
                <a:gd name="T0" fmla="*/ 926 w 1198"/>
                <a:gd name="T1" fmla="*/ 3943 h 3970"/>
                <a:gd name="T2" fmla="*/ 926 w 1198"/>
                <a:gd name="T3" fmla="*/ 3943 h 3970"/>
                <a:gd name="T4" fmla="*/ 584 w 1198"/>
                <a:gd name="T5" fmla="*/ 3698 h 3970"/>
                <a:gd name="T6" fmla="*/ 27 w 1198"/>
                <a:gd name="T7" fmla="*/ 370 h 3970"/>
                <a:gd name="T8" fmla="*/ 271 w 1198"/>
                <a:gd name="T9" fmla="*/ 27 h 3970"/>
                <a:gd name="T10" fmla="*/ 614 w 1198"/>
                <a:gd name="T11" fmla="*/ 272 h 3970"/>
                <a:gd name="T12" fmla="*/ 1171 w 1198"/>
                <a:gd name="T13" fmla="*/ 3600 h 3970"/>
                <a:gd name="T14" fmla="*/ 926 w 1198"/>
                <a:gd name="T15" fmla="*/ 3943 h 39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98" h="3970">
                  <a:moveTo>
                    <a:pt x="926" y="3943"/>
                  </a:moveTo>
                  <a:lnTo>
                    <a:pt x="926" y="3943"/>
                  </a:lnTo>
                  <a:cubicBezTo>
                    <a:pt x="764" y="3970"/>
                    <a:pt x="611" y="3860"/>
                    <a:pt x="584" y="3698"/>
                  </a:cubicBezTo>
                  <a:lnTo>
                    <a:pt x="27" y="370"/>
                  </a:lnTo>
                  <a:cubicBezTo>
                    <a:pt x="0" y="208"/>
                    <a:pt x="109" y="54"/>
                    <a:pt x="271" y="27"/>
                  </a:cubicBezTo>
                  <a:cubicBezTo>
                    <a:pt x="433" y="0"/>
                    <a:pt x="587" y="109"/>
                    <a:pt x="614" y="272"/>
                  </a:cubicBezTo>
                  <a:lnTo>
                    <a:pt x="1171" y="3600"/>
                  </a:lnTo>
                  <a:cubicBezTo>
                    <a:pt x="1198" y="3762"/>
                    <a:pt x="1089" y="3916"/>
                    <a:pt x="926" y="3943"/>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3" name="Freeform 7"/>
            <p:cNvSpPr>
              <a:spLocks/>
            </p:cNvSpPr>
            <p:nvPr userDrawn="1"/>
          </p:nvSpPr>
          <p:spPr bwMode="auto">
            <a:xfrm>
              <a:off x="3670" y="1358"/>
              <a:ext cx="2437" cy="646"/>
            </a:xfrm>
            <a:custGeom>
              <a:avLst/>
              <a:gdLst>
                <a:gd name="T0" fmla="*/ 5166 w 5438"/>
                <a:gd name="T1" fmla="*/ 614 h 1444"/>
                <a:gd name="T2" fmla="*/ 5166 w 5438"/>
                <a:gd name="T3" fmla="*/ 614 h 1444"/>
                <a:gd name="T4" fmla="*/ 369 w 5438"/>
                <a:gd name="T5" fmla="*/ 1417 h 1444"/>
                <a:gd name="T6" fmla="*/ 27 w 5438"/>
                <a:gd name="T7" fmla="*/ 1172 h 1444"/>
                <a:gd name="T8" fmla="*/ 271 w 5438"/>
                <a:gd name="T9" fmla="*/ 830 h 1444"/>
                <a:gd name="T10" fmla="*/ 5068 w 5438"/>
                <a:gd name="T11" fmla="*/ 27 h 1444"/>
                <a:gd name="T12" fmla="*/ 5410 w 5438"/>
                <a:gd name="T13" fmla="*/ 271 h 1444"/>
                <a:gd name="T14" fmla="*/ 5166 w 5438"/>
                <a:gd name="T15" fmla="*/ 614 h 14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38" h="1444">
                  <a:moveTo>
                    <a:pt x="5166" y="614"/>
                  </a:moveTo>
                  <a:lnTo>
                    <a:pt x="5166" y="614"/>
                  </a:lnTo>
                  <a:lnTo>
                    <a:pt x="369" y="1417"/>
                  </a:lnTo>
                  <a:cubicBezTo>
                    <a:pt x="207" y="1444"/>
                    <a:pt x="54" y="1334"/>
                    <a:pt x="27" y="1172"/>
                  </a:cubicBezTo>
                  <a:cubicBezTo>
                    <a:pt x="0" y="1010"/>
                    <a:pt x="109" y="857"/>
                    <a:pt x="271" y="830"/>
                  </a:cubicBezTo>
                  <a:lnTo>
                    <a:pt x="5068" y="27"/>
                  </a:lnTo>
                  <a:cubicBezTo>
                    <a:pt x="5230" y="0"/>
                    <a:pt x="5383" y="109"/>
                    <a:pt x="5410" y="271"/>
                  </a:cubicBezTo>
                  <a:cubicBezTo>
                    <a:pt x="5438" y="434"/>
                    <a:pt x="5328" y="587"/>
                    <a:pt x="5166" y="614"/>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7" name="Freeform 8"/>
            <p:cNvSpPr>
              <a:spLocks/>
            </p:cNvSpPr>
            <p:nvPr userDrawn="1"/>
          </p:nvSpPr>
          <p:spPr bwMode="auto">
            <a:xfrm>
              <a:off x="3783" y="1830"/>
              <a:ext cx="61" cy="61"/>
            </a:xfrm>
            <a:custGeom>
              <a:avLst/>
              <a:gdLst>
                <a:gd name="T0" fmla="*/ 131 w 137"/>
                <a:gd name="T1" fmla="*/ 58 h 136"/>
                <a:gd name="T2" fmla="*/ 131 w 137"/>
                <a:gd name="T3" fmla="*/ 58 h 136"/>
                <a:gd name="T4" fmla="*/ 79 w 137"/>
                <a:gd name="T5" fmla="*/ 131 h 136"/>
                <a:gd name="T6" fmla="*/ 6 w 137"/>
                <a:gd name="T7" fmla="*/ 79 h 136"/>
                <a:gd name="T8" fmla="*/ 58 w 137"/>
                <a:gd name="T9" fmla="*/ 6 h 136"/>
                <a:gd name="T10" fmla="*/ 131 w 137"/>
                <a:gd name="T11" fmla="*/ 58 h 136"/>
              </a:gdLst>
              <a:ahLst/>
              <a:cxnLst>
                <a:cxn ang="0">
                  <a:pos x="T0" y="T1"/>
                </a:cxn>
                <a:cxn ang="0">
                  <a:pos x="T2" y="T3"/>
                </a:cxn>
                <a:cxn ang="0">
                  <a:pos x="T4" y="T5"/>
                </a:cxn>
                <a:cxn ang="0">
                  <a:pos x="T6" y="T7"/>
                </a:cxn>
                <a:cxn ang="0">
                  <a:pos x="T8" y="T9"/>
                </a:cxn>
                <a:cxn ang="0">
                  <a:pos x="T10" y="T11"/>
                </a:cxn>
              </a:cxnLst>
              <a:rect l="0" t="0" r="r" b="b"/>
              <a:pathLst>
                <a:path w="137" h="136">
                  <a:moveTo>
                    <a:pt x="131" y="58"/>
                  </a:moveTo>
                  <a:lnTo>
                    <a:pt x="131" y="58"/>
                  </a:lnTo>
                  <a:cubicBezTo>
                    <a:pt x="137" y="92"/>
                    <a:pt x="113" y="125"/>
                    <a:pt x="79" y="131"/>
                  </a:cubicBezTo>
                  <a:cubicBezTo>
                    <a:pt x="44" y="136"/>
                    <a:pt x="12" y="113"/>
                    <a:pt x="6" y="79"/>
                  </a:cubicBezTo>
                  <a:cubicBezTo>
                    <a:pt x="0" y="44"/>
                    <a:pt x="23" y="12"/>
                    <a:pt x="58" y="6"/>
                  </a:cubicBezTo>
                  <a:cubicBezTo>
                    <a:pt x="92" y="0"/>
                    <a:pt x="125" y="23"/>
                    <a:pt x="131" y="5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8" name="Freeform 9"/>
            <p:cNvSpPr>
              <a:spLocks/>
            </p:cNvSpPr>
            <p:nvPr userDrawn="1"/>
          </p:nvSpPr>
          <p:spPr bwMode="auto">
            <a:xfrm>
              <a:off x="3420" y="-132"/>
              <a:ext cx="2437" cy="646"/>
            </a:xfrm>
            <a:custGeom>
              <a:avLst/>
              <a:gdLst>
                <a:gd name="T0" fmla="*/ 5166 w 5438"/>
                <a:gd name="T1" fmla="*/ 614 h 1444"/>
                <a:gd name="T2" fmla="*/ 5166 w 5438"/>
                <a:gd name="T3" fmla="*/ 614 h 1444"/>
                <a:gd name="T4" fmla="*/ 369 w 5438"/>
                <a:gd name="T5" fmla="*/ 1417 h 1444"/>
                <a:gd name="T6" fmla="*/ 27 w 5438"/>
                <a:gd name="T7" fmla="*/ 1173 h 1444"/>
                <a:gd name="T8" fmla="*/ 271 w 5438"/>
                <a:gd name="T9" fmla="*/ 830 h 1444"/>
                <a:gd name="T10" fmla="*/ 5068 w 5438"/>
                <a:gd name="T11" fmla="*/ 27 h 1444"/>
                <a:gd name="T12" fmla="*/ 5410 w 5438"/>
                <a:gd name="T13" fmla="*/ 272 h 1444"/>
                <a:gd name="T14" fmla="*/ 5166 w 5438"/>
                <a:gd name="T15" fmla="*/ 614 h 14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38" h="1444">
                  <a:moveTo>
                    <a:pt x="5166" y="614"/>
                  </a:moveTo>
                  <a:lnTo>
                    <a:pt x="5166" y="614"/>
                  </a:lnTo>
                  <a:lnTo>
                    <a:pt x="369" y="1417"/>
                  </a:lnTo>
                  <a:cubicBezTo>
                    <a:pt x="207" y="1444"/>
                    <a:pt x="54" y="1335"/>
                    <a:pt x="27" y="1173"/>
                  </a:cubicBezTo>
                  <a:cubicBezTo>
                    <a:pt x="0" y="1011"/>
                    <a:pt x="109" y="857"/>
                    <a:pt x="271" y="830"/>
                  </a:cubicBezTo>
                  <a:lnTo>
                    <a:pt x="5068" y="27"/>
                  </a:lnTo>
                  <a:cubicBezTo>
                    <a:pt x="5230" y="0"/>
                    <a:pt x="5383" y="110"/>
                    <a:pt x="5410" y="272"/>
                  </a:cubicBezTo>
                  <a:cubicBezTo>
                    <a:pt x="5438" y="434"/>
                    <a:pt x="5328" y="587"/>
                    <a:pt x="5166" y="614"/>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19" name="Freeform 10"/>
            <p:cNvSpPr>
              <a:spLocks/>
            </p:cNvSpPr>
            <p:nvPr userDrawn="1"/>
          </p:nvSpPr>
          <p:spPr bwMode="auto">
            <a:xfrm>
              <a:off x="3533" y="340"/>
              <a:ext cx="62" cy="62"/>
            </a:xfrm>
            <a:custGeom>
              <a:avLst/>
              <a:gdLst>
                <a:gd name="T0" fmla="*/ 131 w 137"/>
                <a:gd name="T1" fmla="*/ 58 h 137"/>
                <a:gd name="T2" fmla="*/ 131 w 137"/>
                <a:gd name="T3" fmla="*/ 58 h 137"/>
                <a:gd name="T4" fmla="*/ 79 w 137"/>
                <a:gd name="T5" fmla="*/ 131 h 137"/>
                <a:gd name="T6" fmla="*/ 6 w 137"/>
                <a:gd name="T7" fmla="*/ 79 h 137"/>
                <a:gd name="T8" fmla="*/ 58 w 137"/>
                <a:gd name="T9" fmla="*/ 6 h 137"/>
                <a:gd name="T10" fmla="*/ 131 w 137"/>
                <a:gd name="T11" fmla="*/ 58 h 137"/>
              </a:gdLst>
              <a:ahLst/>
              <a:cxnLst>
                <a:cxn ang="0">
                  <a:pos x="T0" y="T1"/>
                </a:cxn>
                <a:cxn ang="0">
                  <a:pos x="T2" y="T3"/>
                </a:cxn>
                <a:cxn ang="0">
                  <a:pos x="T4" y="T5"/>
                </a:cxn>
                <a:cxn ang="0">
                  <a:pos x="T6" y="T7"/>
                </a:cxn>
                <a:cxn ang="0">
                  <a:pos x="T8" y="T9"/>
                </a:cxn>
                <a:cxn ang="0">
                  <a:pos x="T10" y="T11"/>
                </a:cxn>
              </a:cxnLst>
              <a:rect l="0" t="0" r="r" b="b"/>
              <a:pathLst>
                <a:path w="137" h="137">
                  <a:moveTo>
                    <a:pt x="131" y="58"/>
                  </a:moveTo>
                  <a:lnTo>
                    <a:pt x="131" y="58"/>
                  </a:lnTo>
                  <a:cubicBezTo>
                    <a:pt x="137" y="92"/>
                    <a:pt x="113" y="125"/>
                    <a:pt x="79" y="131"/>
                  </a:cubicBezTo>
                  <a:cubicBezTo>
                    <a:pt x="44" y="137"/>
                    <a:pt x="12" y="114"/>
                    <a:pt x="6" y="79"/>
                  </a:cubicBezTo>
                  <a:cubicBezTo>
                    <a:pt x="0" y="45"/>
                    <a:pt x="23" y="12"/>
                    <a:pt x="58" y="6"/>
                  </a:cubicBezTo>
                  <a:cubicBezTo>
                    <a:pt x="92" y="0"/>
                    <a:pt x="125" y="24"/>
                    <a:pt x="131" y="5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0" name="Freeform 11"/>
            <p:cNvSpPr>
              <a:spLocks/>
            </p:cNvSpPr>
            <p:nvPr userDrawn="1"/>
          </p:nvSpPr>
          <p:spPr bwMode="auto">
            <a:xfrm>
              <a:off x="5932" y="1470"/>
              <a:ext cx="61" cy="62"/>
            </a:xfrm>
            <a:custGeom>
              <a:avLst/>
              <a:gdLst>
                <a:gd name="T0" fmla="*/ 130 w 136"/>
                <a:gd name="T1" fmla="*/ 58 h 137"/>
                <a:gd name="T2" fmla="*/ 130 w 136"/>
                <a:gd name="T3" fmla="*/ 58 h 137"/>
                <a:gd name="T4" fmla="*/ 78 w 136"/>
                <a:gd name="T5" fmla="*/ 131 h 137"/>
                <a:gd name="T6" fmla="*/ 5 w 136"/>
                <a:gd name="T7" fmla="*/ 79 h 137"/>
                <a:gd name="T8" fmla="*/ 57 w 136"/>
                <a:gd name="T9" fmla="*/ 6 h 137"/>
                <a:gd name="T10" fmla="*/ 130 w 136"/>
                <a:gd name="T11" fmla="*/ 58 h 137"/>
              </a:gdLst>
              <a:ahLst/>
              <a:cxnLst>
                <a:cxn ang="0">
                  <a:pos x="T0" y="T1"/>
                </a:cxn>
                <a:cxn ang="0">
                  <a:pos x="T2" y="T3"/>
                </a:cxn>
                <a:cxn ang="0">
                  <a:pos x="T4" y="T5"/>
                </a:cxn>
                <a:cxn ang="0">
                  <a:pos x="T6" y="T7"/>
                </a:cxn>
                <a:cxn ang="0">
                  <a:pos x="T8" y="T9"/>
                </a:cxn>
                <a:cxn ang="0">
                  <a:pos x="T10" y="T11"/>
                </a:cxn>
              </a:cxnLst>
              <a:rect l="0" t="0" r="r" b="b"/>
              <a:pathLst>
                <a:path w="136" h="137">
                  <a:moveTo>
                    <a:pt x="130" y="58"/>
                  </a:moveTo>
                  <a:lnTo>
                    <a:pt x="130" y="58"/>
                  </a:lnTo>
                  <a:cubicBezTo>
                    <a:pt x="136" y="92"/>
                    <a:pt x="113" y="125"/>
                    <a:pt x="78" y="131"/>
                  </a:cubicBezTo>
                  <a:cubicBezTo>
                    <a:pt x="44" y="137"/>
                    <a:pt x="11" y="114"/>
                    <a:pt x="5" y="79"/>
                  </a:cubicBezTo>
                  <a:cubicBezTo>
                    <a:pt x="0" y="45"/>
                    <a:pt x="23" y="12"/>
                    <a:pt x="57" y="6"/>
                  </a:cubicBezTo>
                  <a:cubicBezTo>
                    <a:pt x="92" y="0"/>
                    <a:pt x="124" y="23"/>
                    <a:pt x="130" y="5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1" name="Freeform 12"/>
            <p:cNvSpPr>
              <a:spLocks/>
            </p:cNvSpPr>
            <p:nvPr userDrawn="1"/>
          </p:nvSpPr>
          <p:spPr bwMode="auto">
            <a:xfrm>
              <a:off x="4626" y="-133"/>
              <a:ext cx="1235" cy="1268"/>
            </a:xfrm>
            <a:custGeom>
              <a:avLst/>
              <a:gdLst>
                <a:gd name="T0" fmla="*/ 378 w 2755"/>
                <a:gd name="T1" fmla="*/ 2821 h 2836"/>
                <a:gd name="T2" fmla="*/ 378 w 2755"/>
                <a:gd name="T3" fmla="*/ 2821 h 2836"/>
                <a:gd name="T4" fmla="*/ 123 w 2755"/>
                <a:gd name="T5" fmla="*/ 2742 h 2836"/>
                <a:gd name="T6" fmla="*/ 114 w 2755"/>
                <a:gd name="T7" fmla="*/ 2322 h 2836"/>
                <a:gd name="T8" fmla="*/ 2211 w 2755"/>
                <a:gd name="T9" fmla="*/ 123 h 2836"/>
                <a:gd name="T10" fmla="*/ 2632 w 2755"/>
                <a:gd name="T11" fmla="*/ 113 h 2836"/>
                <a:gd name="T12" fmla="*/ 2642 w 2755"/>
                <a:gd name="T13" fmla="*/ 534 h 2836"/>
                <a:gd name="T14" fmla="*/ 544 w 2755"/>
                <a:gd name="T15" fmla="*/ 2733 h 2836"/>
                <a:gd name="T16" fmla="*/ 378 w 2755"/>
                <a:gd name="T17" fmla="*/ 2821 h 2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5" h="2836">
                  <a:moveTo>
                    <a:pt x="378" y="2821"/>
                  </a:moveTo>
                  <a:lnTo>
                    <a:pt x="378" y="2821"/>
                  </a:lnTo>
                  <a:cubicBezTo>
                    <a:pt x="289" y="2836"/>
                    <a:pt x="194" y="2810"/>
                    <a:pt x="123" y="2742"/>
                  </a:cubicBezTo>
                  <a:cubicBezTo>
                    <a:pt x="5" y="2629"/>
                    <a:pt x="0" y="2441"/>
                    <a:pt x="114" y="2322"/>
                  </a:cubicBezTo>
                  <a:lnTo>
                    <a:pt x="2211" y="123"/>
                  </a:lnTo>
                  <a:cubicBezTo>
                    <a:pt x="2325" y="4"/>
                    <a:pt x="2513" y="0"/>
                    <a:pt x="2632" y="113"/>
                  </a:cubicBezTo>
                  <a:cubicBezTo>
                    <a:pt x="2751" y="227"/>
                    <a:pt x="2755" y="415"/>
                    <a:pt x="2642" y="534"/>
                  </a:cubicBezTo>
                  <a:lnTo>
                    <a:pt x="544" y="2733"/>
                  </a:lnTo>
                  <a:cubicBezTo>
                    <a:pt x="498" y="2781"/>
                    <a:pt x="440" y="2810"/>
                    <a:pt x="378" y="2821"/>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2" name="Freeform 13"/>
            <p:cNvSpPr>
              <a:spLocks/>
            </p:cNvSpPr>
            <p:nvPr userDrawn="1"/>
          </p:nvSpPr>
          <p:spPr bwMode="auto">
            <a:xfrm>
              <a:off x="3398" y="223"/>
              <a:ext cx="1514" cy="912"/>
            </a:xfrm>
            <a:custGeom>
              <a:avLst/>
              <a:gdLst>
                <a:gd name="T0" fmla="*/ 3088 w 3379"/>
                <a:gd name="T1" fmla="*/ 2029 h 2039"/>
                <a:gd name="T2" fmla="*/ 3088 w 3379"/>
                <a:gd name="T3" fmla="*/ 2029 h 2039"/>
                <a:gd name="T4" fmla="*/ 2902 w 3379"/>
                <a:gd name="T5" fmla="*/ 2000 h 2039"/>
                <a:gd name="T6" fmla="*/ 203 w 3379"/>
                <a:gd name="T7" fmla="*/ 604 h 2039"/>
                <a:gd name="T8" fmla="*/ 75 w 3379"/>
                <a:gd name="T9" fmla="*/ 203 h 2039"/>
                <a:gd name="T10" fmla="*/ 476 w 3379"/>
                <a:gd name="T11" fmla="*/ 75 h 2039"/>
                <a:gd name="T12" fmla="*/ 3176 w 3379"/>
                <a:gd name="T13" fmla="*/ 1471 h 2039"/>
                <a:gd name="T14" fmla="*/ 3303 w 3379"/>
                <a:gd name="T15" fmla="*/ 1872 h 2039"/>
                <a:gd name="T16" fmla="*/ 3088 w 3379"/>
                <a:gd name="T17" fmla="*/ 2029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79" h="2039">
                  <a:moveTo>
                    <a:pt x="3088" y="2029"/>
                  </a:moveTo>
                  <a:lnTo>
                    <a:pt x="3088" y="2029"/>
                  </a:lnTo>
                  <a:cubicBezTo>
                    <a:pt x="3026" y="2039"/>
                    <a:pt x="2961" y="2030"/>
                    <a:pt x="2902" y="2000"/>
                  </a:cubicBezTo>
                  <a:lnTo>
                    <a:pt x="203" y="604"/>
                  </a:lnTo>
                  <a:cubicBezTo>
                    <a:pt x="57" y="528"/>
                    <a:pt x="0" y="349"/>
                    <a:pt x="75" y="203"/>
                  </a:cubicBezTo>
                  <a:cubicBezTo>
                    <a:pt x="151" y="57"/>
                    <a:pt x="330" y="0"/>
                    <a:pt x="476" y="75"/>
                  </a:cubicBezTo>
                  <a:lnTo>
                    <a:pt x="3176" y="1471"/>
                  </a:lnTo>
                  <a:cubicBezTo>
                    <a:pt x="3322" y="1546"/>
                    <a:pt x="3379" y="1726"/>
                    <a:pt x="3303" y="1872"/>
                  </a:cubicBezTo>
                  <a:cubicBezTo>
                    <a:pt x="3258" y="1959"/>
                    <a:pt x="3177" y="2014"/>
                    <a:pt x="3088" y="2029"/>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3" name="Freeform 14"/>
            <p:cNvSpPr>
              <a:spLocks/>
            </p:cNvSpPr>
            <p:nvPr userDrawn="1"/>
          </p:nvSpPr>
          <p:spPr bwMode="auto">
            <a:xfrm>
              <a:off x="5683" y="-18"/>
              <a:ext cx="61" cy="60"/>
            </a:xfrm>
            <a:custGeom>
              <a:avLst/>
              <a:gdLst>
                <a:gd name="T0" fmla="*/ 130 w 136"/>
                <a:gd name="T1" fmla="*/ 57 h 136"/>
                <a:gd name="T2" fmla="*/ 130 w 136"/>
                <a:gd name="T3" fmla="*/ 57 h 136"/>
                <a:gd name="T4" fmla="*/ 78 w 136"/>
                <a:gd name="T5" fmla="*/ 130 h 136"/>
                <a:gd name="T6" fmla="*/ 5 w 136"/>
                <a:gd name="T7" fmla="*/ 78 h 136"/>
                <a:gd name="T8" fmla="*/ 57 w 136"/>
                <a:gd name="T9" fmla="*/ 5 h 136"/>
                <a:gd name="T10" fmla="*/ 130 w 136"/>
                <a:gd name="T11" fmla="*/ 57 h 136"/>
              </a:gdLst>
              <a:ahLst/>
              <a:cxnLst>
                <a:cxn ang="0">
                  <a:pos x="T0" y="T1"/>
                </a:cxn>
                <a:cxn ang="0">
                  <a:pos x="T2" y="T3"/>
                </a:cxn>
                <a:cxn ang="0">
                  <a:pos x="T4" y="T5"/>
                </a:cxn>
                <a:cxn ang="0">
                  <a:pos x="T6" y="T7"/>
                </a:cxn>
                <a:cxn ang="0">
                  <a:pos x="T8" y="T9"/>
                </a:cxn>
                <a:cxn ang="0">
                  <a:pos x="T10" y="T11"/>
                </a:cxn>
              </a:cxnLst>
              <a:rect l="0" t="0" r="r" b="b"/>
              <a:pathLst>
                <a:path w="136" h="136">
                  <a:moveTo>
                    <a:pt x="130" y="57"/>
                  </a:moveTo>
                  <a:lnTo>
                    <a:pt x="130" y="57"/>
                  </a:lnTo>
                  <a:cubicBezTo>
                    <a:pt x="136" y="92"/>
                    <a:pt x="113" y="124"/>
                    <a:pt x="78" y="130"/>
                  </a:cubicBezTo>
                  <a:cubicBezTo>
                    <a:pt x="44" y="136"/>
                    <a:pt x="11" y="113"/>
                    <a:pt x="5" y="78"/>
                  </a:cubicBezTo>
                  <a:cubicBezTo>
                    <a:pt x="0" y="44"/>
                    <a:pt x="23" y="11"/>
                    <a:pt x="57" y="5"/>
                  </a:cubicBezTo>
                  <a:cubicBezTo>
                    <a:pt x="92" y="0"/>
                    <a:pt x="124" y="23"/>
                    <a:pt x="130" y="57"/>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24" name="Freeform 15"/>
            <p:cNvSpPr>
              <a:spLocks/>
            </p:cNvSpPr>
            <p:nvPr userDrawn="1"/>
          </p:nvSpPr>
          <p:spPr bwMode="auto">
            <a:xfrm>
              <a:off x="3533" y="340"/>
              <a:ext cx="62" cy="62"/>
            </a:xfrm>
            <a:custGeom>
              <a:avLst/>
              <a:gdLst>
                <a:gd name="T0" fmla="*/ 131 w 137"/>
                <a:gd name="T1" fmla="*/ 58 h 137"/>
                <a:gd name="T2" fmla="*/ 131 w 137"/>
                <a:gd name="T3" fmla="*/ 58 h 137"/>
                <a:gd name="T4" fmla="*/ 79 w 137"/>
                <a:gd name="T5" fmla="*/ 131 h 137"/>
                <a:gd name="T6" fmla="*/ 6 w 137"/>
                <a:gd name="T7" fmla="*/ 79 h 137"/>
                <a:gd name="T8" fmla="*/ 58 w 137"/>
                <a:gd name="T9" fmla="*/ 6 h 137"/>
                <a:gd name="T10" fmla="*/ 131 w 137"/>
                <a:gd name="T11" fmla="*/ 58 h 137"/>
              </a:gdLst>
              <a:ahLst/>
              <a:cxnLst>
                <a:cxn ang="0">
                  <a:pos x="T0" y="T1"/>
                </a:cxn>
                <a:cxn ang="0">
                  <a:pos x="T2" y="T3"/>
                </a:cxn>
                <a:cxn ang="0">
                  <a:pos x="T4" y="T5"/>
                </a:cxn>
                <a:cxn ang="0">
                  <a:pos x="T6" y="T7"/>
                </a:cxn>
                <a:cxn ang="0">
                  <a:pos x="T8" y="T9"/>
                </a:cxn>
                <a:cxn ang="0">
                  <a:pos x="T10" y="T11"/>
                </a:cxn>
              </a:cxnLst>
              <a:rect l="0" t="0" r="r" b="b"/>
              <a:pathLst>
                <a:path w="137" h="137">
                  <a:moveTo>
                    <a:pt x="131" y="58"/>
                  </a:moveTo>
                  <a:lnTo>
                    <a:pt x="131" y="58"/>
                  </a:lnTo>
                  <a:cubicBezTo>
                    <a:pt x="137" y="92"/>
                    <a:pt x="113" y="125"/>
                    <a:pt x="79" y="131"/>
                  </a:cubicBezTo>
                  <a:cubicBezTo>
                    <a:pt x="44" y="137"/>
                    <a:pt x="12" y="114"/>
                    <a:pt x="6" y="79"/>
                  </a:cubicBezTo>
                  <a:cubicBezTo>
                    <a:pt x="0" y="45"/>
                    <a:pt x="23" y="12"/>
                    <a:pt x="58" y="6"/>
                  </a:cubicBezTo>
                  <a:cubicBezTo>
                    <a:pt x="92" y="0"/>
                    <a:pt x="125" y="24"/>
                    <a:pt x="131" y="5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sp>
        <p:nvSpPr>
          <p:cNvPr id="16" name="textruta 15"/>
          <p:cNvSpPr txBox="1"/>
          <p:nvPr/>
        </p:nvSpPr>
        <p:spPr>
          <a:xfrm>
            <a:off x="2544232" y="2300319"/>
            <a:ext cx="3551768" cy="768000"/>
          </a:xfrm>
          <a:prstGeom prst="rect">
            <a:avLst/>
          </a:prstGeom>
        </p:spPr>
        <p:txBody>
          <a:bodyPr vert="horz" wrap="square" lIns="0" tIns="0" rIns="0" bIns="0" rtlCol="0" anchor="ctr" anchorCtr="0">
            <a:noAutofit/>
          </a:bodyPr>
          <a:lstStyle>
            <a:lvl1pPr marR="0" lvl="0" indent="0" algn="ctr" fontAlgn="auto">
              <a:lnSpc>
                <a:spcPct val="100000"/>
              </a:lnSpc>
              <a:spcBef>
                <a:spcPct val="20000"/>
              </a:spcBef>
              <a:spcAft>
                <a:spcPts val="0"/>
              </a:spcAft>
              <a:buClrTx/>
              <a:buSzTx/>
              <a:buFont typeface="Arial"/>
              <a:buNone/>
              <a:tabLst/>
              <a:defRPr sz="3200" b="1" baseline="0">
                <a:solidFill>
                  <a:schemeClr val="accent3"/>
                </a:solidFill>
                <a:latin typeface="+mj-lt"/>
              </a:defRPr>
            </a:lvl1pPr>
          </a:lstStyle>
          <a:p>
            <a:pPr lvl="0" algn="l"/>
            <a:r>
              <a:rPr lang="sv-SE" sz="5333" dirty="0"/>
              <a:t>Kontakt</a:t>
            </a:r>
          </a:p>
        </p:txBody>
      </p:sp>
      <p:sp>
        <p:nvSpPr>
          <p:cNvPr id="2" name="Platshållare för datum 1"/>
          <p:cNvSpPr>
            <a:spLocks noGrp="1"/>
          </p:cNvSpPr>
          <p:nvPr>
            <p:ph type="dt" sz="half" idx="36"/>
          </p:nvPr>
        </p:nvSpPr>
        <p:spPr/>
        <p:txBody>
          <a:bodyPr/>
          <a:lstStyle/>
          <a:p>
            <a:fld id="{5B0CADB0-D930-4EAF-8138-FEF0ED7EFD2B}" type="datetimeFigureOut">
              <a:rPr lang="sv-SE" smtClean="0"/>
              <a:t>2018-06-13</a:t>
            </a:fld>
            <a:endParaRPr lang="sv-SE"/>
          </a:p>
        </p:txBody>
      </p:sp>
      <p:sp>
        <p:nvSpPr>
          <p:cNvPr id="3" name="Platshållare för sidfot 2"/>
          <p:cNvSpPr>
            <a:spLocks noGrp="1"/>
          </p:cNvSpPr>
          <p:nvPr>
            <p:ph type="ftr" sz="quarter" idx="37"/>
          </p:nvPr>
        </p:nvSpPr>
        <p:spPr/>
        <p:txBody>
          <a:bodyPr/>
          <a:lstStyle/>
          <a:p>
            <a:endParaRPr lang="sv-SE"/>
          </a:p>
        </p:txBody>
      </p:sp>
      <p:sp>
        <p:nvSpPr>
          <p:cNvPr id="5" name="Platshållare för bildnummer 4"/>
          <p:cNvSpPr>
            <a:spLocks noGrp="1"/>
          </p:cNvSpPr>
          <p:nvPr>
            <p:ph type="sldNum" sz="quarter" idx="38"/>
          </p:nvPr>
        </p:nvSpPr>
        <p:spPr/>
        <p:txBody>
          <a:bodyPr/>
          <a:lstStyle/>
          <a:p>
            <a:fld id="{379996A0-856E-4291-9A5A-5F33141381EF}" type="slidenum">
              <a:rPr lang="sv-SE" smtClean="0"/>
              <a:t>‹#›</a:t>
            </a:fld>
            <a:endParaRPr lang="sv-SE"/>
          </a:p>
        </p:txBody>
      </p:sp>
      <p:sp>
        <p:nvSpPr>
          <p:cNvPr id="25" name="Platshållare för text 12"/>
          <p:cNvSpPr>
            <a:spLocks noGrp="1"/>
          </p:cNvSpPr>
          <p:nvPr>
            <p:ph type="body" sz="quarter" idx="10" hasCustomPrompt="1"/>
          </p:nvPr>
        </p:nvSpPr>
        <p:spPr>
          <a:xfrm>
            <a:off x="2544232" y="3092451"/>
            <a:ext cx="4691661" cy="336000"/>
          </a:xfrm>
          <a:prstGeom prst="rect">
            <a:avLst/>
          </a:prstGeom>
        </p:spPr>
        <p:txBody>
          <a:bodyPr anchor="ctr" anchorCtr="0">
            <a:noAutofit/>
          </a:bodyPr>
          <a:lstStyle>
            <a:lvl1pPr marL="0" indent="0" algn="l">
              <a:buNone/>
              <a:defRPr sz="1867" b="1">
                <a:solidFill>
                  <a:schemeClr val="tx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Förnamn Efternamn</a:t>
            </a:r>
          </a:p>
        </p:txBody>
      </p:sp>
      <p:sp>
        <p:nvSpPr>
          <p:cNvPr id="26" name="Platshållare för text 12"/>
          <p:cNvSpPr>
            <a:spLocks noGrp="1"/>
          </p:cNvSpPr>
          <p:nvPr>
            <p:ph type="body" sz="quarter" idx="39" hasCustomPrompt="1"/>
          </p:nvPr>
        </p:nvSpPr>
        <p:spPr>
          <a:xfrm>
            <a:off x="2544232" y="3522748"/>
            <a:ext cx="4691661" cy="336000"/>
          </a:xfrm>
          <a:prstGeom prst="rect">
            <a:avLst/>
          </a:prstGeom>
        </p:spPr>
        <p:txBody>
          <a:bodyPr anchor="ctr" anchorCtr="0">
            <a:noAutofit/>
          </a:bodyPr>
          <a:lstStyle>
            <a:lvl1pPr marL="0" indent="0" algn="l">
              <a:buNone/>
              <a:defRPr sz="1867" b="0">
                <a:solidFill>
                  <a:schemeClr val="tx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Avdelning</a:t>
            </a:r>
          </a:p>
        </p:txBody>
      </p:sp>
      <p:sp>
        <p:nvSpPr>
          <p:cNvPr id="27" name="Platshållare för text 12"/>
          <p:cNvSpPr>
            <a:spLocks noGrp="1"/>
          </p:cNvSpPr>
          <p:nvPr>
            <p:ph type="body" sz="quarter" idx="40" hasCustomPrompt="1"/>
          </p:nvPr>
        </p:nvSpPr>
        <p:spPr>
          <a:xfrm>
            <a:off x="2544232" y="3953045"/>
            <a:ext cx="4691661" cy="336000"/>
          </a:xfrm>
          <a:prstGeom prst="rect">
            <a:avLst/>
          </a:prstGeom>
        </p:spPr>
        <p:txBody>
          <a:bodyPr anchor="ctr" anchorCtr="0">
            <a:noAutofit/>
          </a:bodyPr>
          <a:lstStyle>
            <a:lvl1pPr marL="0" indent="0" algn="l">
              <a:buNone/>
              <a:defRPr sz="1867" b="0">
                <a:solidFill>
                  <a:schemeClr val="tx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E-postadress</a:t>
            </a:r>
          </a:p>
        </p:txBody>
      </p:sp>
      <p:sp>
        <p:nvSpPr>
          <p:cNvPr id="28" name="Platshållare för text 12"/>
          <p:cNvSpPr>
            <a:spLocks noGrp="1"/>
          </p:cNvSpPr>
          <p:nvPr>
            <p:ph type="body" sz="quarter" idx="41" hasCustomPrompt="1"/>
          </p:nvPr>
        </p:nvSpPr>
        <p:spPr>
          <a:xfrm>
            <a:off x="2544232" y="4383343"/>
            <a:ext cx="4691661" cy="336000"/>
          </a:xfrm>
          <a:prstGeom prst="rect">
            <a:avLst/>
          </a:prstGeom>
        </p:spPr>
        <p:txBody>
          <a:bodyPr anchor="ctr" anchorCtr="0">
            <a:noAutofit/>
          </a:bodyPr>
          <a:lstStyle>
            <a:lvl1pPr marL="0" indent="0" algn="l">
              <a:buNone/>
              <a:defRPr sz="1867" b="0">
                <a:solidFill>
                  <a:schemeClr val="tx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Telefonnummer</a:t>
            </a:r>
          </a:p>
        </p:txBody>
      </p:sp>
      <p:grpSp>
        <p:nvGrpSpPr>
          <p:cNvPr id="29" name="Group 4"/>
          <p:cNvGrpSpPr>
            <a:grpSpLocks noChangeAspect="1"/>
          </p:cNvGrpSpPr>
          <p:nvPr/>
        </p:nvGrpSpPr>
        <p:grpSpPr bwMode="auto">
          <a:xfrm>
            <a:off x="7192435" y="-281517"/>
            <a:ext cx="5734051" cy="4523317"/>
            <a:chOff x="3398" y="-133"/>
            <a:chExt cx="2709" cy="2137"/>
          </a:xfrm>
        </p:grpSpPr>
        <p:sp>
          <p:nvSpPr>
            <p:cNvPr id="30" name="Freeform 5"/>
            <p:cNvSpPr>
              <a:spLocks/>
            </p:cNvSpPr>
            <p:nvPr userDrawn="1"/>
          </p:nvSpPr>
          <p:spPr bwMode="auto">
            <a:xfrm>
              <a:off x="3418" y="228"/>
              <a:ext cx="537" cy="1776"/>
            </a:xfrm>
            <a:custGeom>
              <a:avLst/>
              <a:gdLst>
                <a:gd name="T0" fmla="*/ 927 w 1198"/>
                <a:gd name="T1" fmla="*/ 3942 h 3970"/>
                <a:gd name="T2" fmla="*/ 927 w 1198"/>
                <a:gd name="T3" fmla="*/ 3942 h 3970"/>
                <a:gd name="T4" fmla="*/ 584 w 1198"/>
                <a:gd name="T5" fmla="*/ 3698 h 3970"/>
                <a:gd name="T6" fmla="*/ 27 w 1198"/>
                <a:gd name="T7" fmla="*/ 369 h 3970"/>
                <a:gd name="T8" fmla="*/ 272 w 1198"/>
                <a:gd name="T9" fmla="*/ 27 h 3970"/>
                <a:gd name="T10" fmla="*/ 614 w 1198"/>
                <a:gd name="T11" fmla="*/ 271 h 3970"/>
                <a:gd name="T12" fmla="*/ 1171 w 1198"/>
                <a:gd name="T13" fmla="*/ 3600 h 3970"/>
                <a:gd name="T14" fmla="*/ 927 w 1198"/>
                <a:gd name="T15" fmla="*/ 3942 h 39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98" h="3970">
                  <a:moveTo>
                    <a:pt x="927" y="3942"/>
                  </a:moveTo>
                  <a:lnTo>
                    <a:pt x="927" y="3942"/>
                  </a:lnTo>
                  <a:cubicBezTo>
                    <a:pt x="765" y="3970"/>
                    <a:pt x="611" y="3860"/>
                    <a:pt x="584" y="3698"/>
                  </a:cubicBezTo>
                  <a:lnTo>
                    <a:pt x="27" y="369"/>
                  </a:lnTo>
                  <a:cubicBezTo>
                    <a:pt x="0" y="207"/>
                    <a:pt x="109" y="54"/>
                    <a:pt x="272" y="27"/>
                  </a:cubicBezTo>
                  <a:cubicBezTo>
                    <a:pt x="434" y="0"/>
                    <a:pt x="587" y="109"/>
                    <a:pt x="614" y="271"/>
                  </a:cubicBezTo>
                  <a:lnTo>
                    <a:pt x="1171" y="3600"/>
                  </a:lnTo>
                  <a:cubicBezTo>
                    <a:pt x="1198" y="3762"/>
                    <a:pt x="1089" y="3915"/>
                    <a:pt x="927" y="3942"/>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1" name="Freeform 6"/>
            <p:cNvSpPr>
              <a:spLocks/>
            </p:cNvSpPr>
            <p:nvPr userDrawn="1"/>
          </p:nvSpPr>
          <p:spPr bwMode="auto">
            <a:xfrm>
              <a:off x="5568" y="-131"/>
              <a:ext cx="537" cy="1776"/>
            </a:xfrm>
            <a:custGeom>
              <a:avLst/>
              <a:gdLst>
                <a:gd name="T0" fmla="*/ 926 w 1198"/>
                <a:gd name="T1" fmla="*/ 3943 h 3970"/>
                <a:gd name="T2" fmla="*/ 926 w 1198"/>
                <a:gd name="T3" fmla="*/ 3943 h 3970"/>
                <a:gd name="T4" fmla="*/ 584 w 1198"/>
                <a:gd name="T5" fmla="*/ 3698 h 3970"/>
                <a:gd name="T6" fmla="*/ 27 w 1198"/>
                <a:gd name="T7" fmla="*/ 370 h 3970"/>
                <a:gd name="T8" fmla="*/ 271 w 1198"/>
                <a:gd name="T9" fmla="*/ 27 h 3970"/>
                <a:gd name="T10" fmla="*/ 614 w 1198"/>
                <a:gd name="T11" fmla="*/ 272 h 3970"/>
                <a:gd name="T12" fmla="*/ 1171 w 1198"/>
                <a:gd name="T13" fmla="*/ 3600 h 3970"/>
                <a:gd name="T14" fmla="*/ 926 w 1198"/>
                <a:gd name="T15" fmla="*/ 3943 h 397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1198" h="3970">
                  <a:moveTo>
                    <a:pt x="926" y="3943"/>
                  </a:moveTo>
                  <a:lnTo>
                    <a:pt x="926" y="3943"/>
                  </a:lnTo>
                  <a:cubicBezTo>
                    <a:pt x="764" y="3970"/>
                    <a:pt x="611" y="3860"/>
                    <a:pt x="584" y="3698"/>
                  </a:cubicBezTo>
                  <a:lnTo>
                    <a:pt x="27" y="370"/>
                  </a:lnTo>
                  <a:cubicBezTo>
                    <a:pt x="0" y="208"/>
                    <a:pt x="109" y="54"/>
                    <a:pt x="271" y="27"/>
                  </a:cubicBezTo>
                  <a:cubicBezTo>
                    <a:pt x="433" y="0"/>
                    <a:pt x="587" y="109"/>
                    <a:pt x="614" y="272"/>
                  </a:cubicBezTo>
                  <a:lnTo>
                    <a:pt x="1171" y="3600"/>
                  </a:lnTo>
                  <a:cubicBezTo>
                    <a:pt x="1198" y="3762"/>
                    <a:pt x="1089" y="3916"/>
                    <a:pt x="926" y="3943"/>
                  </a:cubicBezTo>
                  <a:close/>
                </a:path>
              </a:pathLst>
            </a:custGeom>
            <a:solidFill>
              <a:schemeClr val="accent5"/>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2" name="Freeform 7"/>
            <p:cNvSpPr>
              <a:spLocks/>
            </p:cNvSpPr>
            <p:nvPr userDrawn="1"/>
          </p:nvSpPr>
          <p:spPr bwMode="auto">
            <a:xfrm>
              <a:off x="3670" y="1358"/>
              <a:ext cx="2437" cy="646"/>
            </a:xfrm>
            <a:custGeom>
              <a:avLst/>
              <a:gdLst>
                <a:gd name="T0" fmla="*/ 5166 w 5438"/>
                <a:gd name="T1" fmla="*/ 614 h 1444"/>
                <a:gd name="T2" fmla="*/ 5166 w 5438"/>
                <a:gd name="T3" fmla="*/ 614 h 1444"/>
                <a:gd name="T4" fmla="*/ 369 w 5438"/>
                <a:gd name="T5" fmla="*/ 1417 h 1444"/>
                <a:gd name="T6" fmla="*/ 27 w 5438"/>
                <a:gd name="T7" fmla="*/ 1172 h 1444"/>
                <a:gd name="T8" fmla="*/ 271 w 5438"/>
                <a:gd name="T9" fmla="*/ 830 h 1444"/>
                <a:gd name="T10" fmla="*/ 5068 w 5438"/>
                <a:gd name="T11" fmla="*/ 27 h 1444"/>
                <a:gd name="T12" fmla="*/ 5410 w 5438"/>
                <a:gd name="T13" fmla="*/ 271 h 1444"/>
                <a:gd name="T14" fmla="*/ 5166 w 5438"/>
                <a:gd name="T15" fmla="*/ 614 h 14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38" h="1444">
                  <a:moveTo>
                    <a:pt x="5166" y="614"/>
                  </a:moveTo>
                  <a:lnTo>
                    <a:pt x="5166" y="614"/>
                  </a:lnTo>
                  <a:lnTo>
                    <a:pt x="369" y="1417"/>
                  </a:lnTo>
                  <a:cubicBezTo>
                    <a:pt x="207" y="1444"/>
                    <a:pt x="54" y="1334"/>
                    <a:pt x="27" y="1172"/>
                  </a:cubicBezTo>
                  <a:cubicBezTo>
                    <a:pt x="0" y="1010"/>
                    <a:pt x="109" y="857"/>
                    <a:pt x="271" y="830"/>
                  </a:cubicBezTo>
                  <a:lnTo>
                    <a:pt x="5068" y="27"/>
                  </a:lnTo>
                  <a:cubicBezTo>
                    <a:pt x="5230" y="0"/>
                    <a:pt x="5383" y="109"/>
                    <a:pt x="5410" y="271"/>
                  </a:cubicBezTo>
                  <a:cubicBezTo>
                    <a:pt x="5438" y="434"/>
                    <a:pt x="5328" y="587"/>
                    <a:pt x="5166" y="614"/>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3" name="Freeform 8"/>
            <p:cNvSpPr>
              <a:spLocks/>
            </p:cNvSpPr>
            <p:nvPr userDrawn="1"/>
          </p:nvSpPr>
          <p:spPr bwMode="auto">
            <a:xfrm>
              <a:off x="3783" y="1830"/>
              <a:ext cx="61" cy="61"/>
            </a:xfrm>
            <a:custGeom>
              <a:avLst/>
              <a:gdLst>
                <a:gd name="T0" fmla="*/ 131 w 137"/>
                <a:gd name="T1" fmla="*/ 58 h 136"/>
                <a:gd name="T2" fmla="*/ 131 w 137"/>
                <a:gd name="T3" fmla="*/ 58 h 136"/>
                <a:gd name="T4" fmla="*/ 79 w 137"/>
                <a:gd name="T5" fmla="*/ 131 h 136"/>
                <a:gd name="T6" fmla="*/ 6 w 137"/>
                <a:gd name="T7" fmla="*/ 79 h 136"/>
                <a:gd name="T8" fmla="*/ 58 w 137"/>
                <a:gd name="T9" fmla="*/ 6 h 136"/>
                <a:gd name="T10" fmla="*/ 131 w 137"/>
                <a:gd name="T11" fmla="*/ 58 h 136"/>
              </a:gdLst>
              <a:ahLst/>
              <a:cxnLst>
                <a:cxn ang="0">
                  <a:pos x="T0" y="T1"/>
                </a:cxn>
                <a:cxn ang="0">
                  <a:pos x="T2" y="T3"/>
                </a:cxn>
                <a:cxn ang="0">
                  <a:pos x="T4" y="T5"/>
                </a:cxn>
                <a:cxn ang="0">
                  <a:pos x="T6" y="T7"/>
                </a:cxn>
                <a:cxn ang="0">
                  <a:pos x="T8" y="T9"/>
                </a:cxn>
                <a:cxn ang="0">
                  <a:pos x="T10" y="T11"/>
                </a:cxn>
              </a:cxnLst>
              <a:rect l="0" t="0" r="r" b="b"/>
              <a:pathLst>
                <a:path w="137" h="136">
                  <a:moveTo>
                    <a:pt x="131" y="58"/>
                  </a:moveTo>
                  <a:lnTo>
                    <a:pt x="131" y="58"/>
                  </a:lnTo>
                  <a:cubicBezTo>
                    <a:pt x="137" y="92"/>
                    <a:pt x="113" y="125"/>
                    <a:pt x="79" y="131"/>
                  </a:cubicBezTo>
                  <a:cubicBezTo>
                    <a:pt x="44" y="136"/>
                    <a:pt x="12" y="113"/>
                    <a:pt x="6" y="79"/>
                  </a:cubicBezTo>
                  <a:cubicBezTo>
                    <a:pt x="0" y="44"/>
                    <a:pt x="23" y="12"/>
                    <a:pt x="58" y="6"/>
                  </a:cubicBezTo>
                  <a:cubicBezTo>
                    <a:pt x="92" y="0"/>
                    <a:pt x="125" y="23"/>
                    <a:pt x="131" y="5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4" name="Freeform 9"/>
            <p:cNvSpPr>
              <a:spLocks/>
            </p:cNvSpPr>
            <p:nvPr userDrawn="1"/>
          </p:nvSpPr>
          <p:spPr bwMode="auto">
            <a:xfrm>
              <a:off x="3420" y="-132"/>
              <a:ext cx="2437" cy="646"/>
            </a:xfrm>
            <a:custGeom>
              <a:avLst/>
              <a:gdLst>
                <a:gd name="T0" fmla="*/ 5166 w 5438"/>
                <a:gd name="T1" fmla="*/ 614 h 1444"/>
                <a:gd name="T2" fmla="*/ 5166 w 5438"/>
                <a:gd name="T3" fmla="*/ 614 h 1444"/>
                <a:gd name="T4" fmla="*/ 369 w 5438"/>
                <a:gd name="T5" fmla="*/ 1417 h 1444"/>
                <a:gd name="T6" fmla="*/ 27 w 5438"/>
                <a:gd name="T7" fmla="*/ 1173 h 1444"/>
                <a:gd name="T8" fmla="*/ 271 w 5438"/>
                <a:gd name="T9" fmla="*/ 830 h 1444"/>
                <a:gd name="T10" fmla="*/ 5068 w 5438"/>
                <a:gd name="T11" fmla="*/ 27 h 1444"/>
                <a:gd name="T12" fmla="*/ 5410 w 5438"/>
                <a:gd name="T13" fmla="*/ 272 h 1444"/>
                <a:gd name="T14" fmla="*/ 5166 w 5438"/>
                <a:gd name="T15" fmla="*/ 614 h 1444"/>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438" h="1444">
                  <a:moveTo>
                    <a:pt x="5166" y="614"/>
                  </a:moveTo>
                  <a:lnTo>
                    <a:pt x="5166" y="614"/>
                  </a:lnTo>
                  <a:lnTo>
                    <a:pt x="369" y="1417"/>
                  </a:lnTo>
                  <a:cubicBezTo>
                    <a:pt x="207" y="1444"/>
                    <a:pt x="54" y="1335"/>
                    <a:pt x="27" y="1173"/>
                  </a:cubicBezTo>
                  <a:cubicBezTo>
                    <a:pt x="0" y="1011"/>
                    <a:pt x="109" y="857"/>
                    <a:pt x="271" y="830"/>
                  </a:cubicBezTo>
                  <a:lnTo>
                    <a:pt x="5068" y="27"/>
                  </a:lnTo>
                  <a:cubicBezTo>
                    <a:pt x="5230" y="0"/>
                    <a:pt x="5383" y="110"/>
                    <a:pt x="5410" y="272"/>
                  </a:cubicBezTo>
                  <a:cubicBezTo>
                    <a:pt x="5438" y="434"/>
                    <a:pt x="5328" y="587"/>
                    <a:pt x="5166" y="614"/>
                  </a:cubicBezTo>
                  <a:close/>
                </a:path>
              </a:pathLst>
            </a:custGeom>
            <a:solidFill>
              <a:schemeClr val="accent4"/>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5" name="Freeform 10"/>
            <p:cNvSpPr>
              <a:spLocks/>
            </p:cNvSpPr>
            <p:nvPr userDrawn="1"/>
          </p:nvSpPr>
          <p:spPr bwMode="auto">
            <a:xfrm>
              <a:off x="3533" y="340"/>
              <a:ext cx="62" cy="62"/>
            </a:xfrm>
            <a:custGeom>
              <a:avLst/>
              <a:gdLst>
                <a:gd name="T0" fmla="*/ 131 w 137"/>
                <a:gd name="T1" fmla="*/ 58 h 137"/>
                <a:gd name="T2" fmla="*/ 131 w 137"/>
                <a:gd name="T3" fmla="*/ 58 h 137"/>
                <a:gd name="T4" fmla="*/ 79 w 137"/>
                <a:gd name="T5" fmla="*/ 131 h 137"/>
                <a:gd name="T6" fmla="*/ 6 w 137"/>
                <a:gd name="T7" fmla="*/ 79 h 137"/>
                <a:gd name="T8" fmla="*/ 58 w 137"/>
                <a:gd name="T9" fmla="*/ 6 h 137"/>
                <a:gd name="T10" fmla="*/ 131 w 137"/>
                <a:gd name="T11" fmla="*/ 58 h 137"/>
              </a:gdLst>
              <a:ahLst/>
              <a:cxnLst>
                <a:cxn ang="0">
                  <a:pos x="T0" y="T1"/>
                </a:cxn>
                <a:cxn ang="0">
                  <a:pos x="T2" y="T3"/>
                </a:cxn>
                <a:cxn ang="0">
                  <a:pos x="T4" y="T5"/>
                </a:cxn>
                <a:cxn ang="0">
                  <a:pos x="T6" y="T7"/>
                </a:cxn>
                <a:cxn ang="0">
                  <a:pos x="T8" y="T9"/>
                </a:cxn>
                <a:cxn ang="0">
                  <a:pos x="T10" y="T11"/>
                </a:cxn>
              </a:cxnLst>
              <a:rect l="0" t="0" r="r" b="b"/>
              <a:pathLst>
                <a:path w="137" h="137">
                  <a:moveTo>
                    <a:pt x="131" y="58"/>
                  </a:moveTo>
                  <a:lnTo>
                    <a:pt x="131" y="58"/>
                  </a:lnTo>
                  <a:cubicBezTo>
                    <a:pt x="137" y="92"/>
                    <a:pt x="113" y="125"/>
                    <a:pt x="79" y="131"/>
                  </a:cubicBezTo>
                  <a:cubicBezTo>
                    <a:pt x="44" y="137"/>
                    <a:pt x="12" y="114"/>
                    <a:pt x="6" y="79"/>
                  </a:cubicBezTo>
                  <a:cubicBezTo>
                    <a:pt x="0" y="45"/>
                    <a:pt x="23" y="12"/>
                    <a:pt x="58" y="6"/>
                  </a:cubicBezTo>
                  <a:cubicBezTo>
                    <a:pt x="92" y="0"/>
                    <a:pt x="125" y="24"/>
                    <a:pt x="131" y="5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6" name="Freeform 11"/>
            <p:cNvSpPr>
              <a:spLocks/>
            </p:cNvSpPr>
            <p:nvPr userDrawn="1"/>
          </p:nvSpPr>
          <p:spPr bwMode="auto">
            <a:xfrm>
              <a:off x="5932" y="1470"/>
              <a:ext cx="61" cy="62"/>
            </a:xfrm>
            <a:custGeom>
              <a:avLst/>
              <a:gdLst>
                <a:gd name="T0" fmla="*/ 130 w 136"/>
                <a:gd name="T1" fmla="*/ 58 h 137"/>
                <a:gd name="T2" fmla="*/ 130 w 136"/>
                <a:gd name="T3" fmla="*/ 58 h 137"/>
                <a:gd name="T4" fmla="*/ 78 w 136"/>
                <a:gd name="T5" fmla="*/ 131 h 137"/>
                <a:gd name="T6" fmla="*/ 5 w 136"/>
                <a:gd name="T7" fmla="*/ 79 h 137"/>
                <a:gd name="T8" fmla="*/ 57 w 136"/>
                <a:gd name="T9" fmla="*/ 6 h 137"/>
                <a:gd name="T10" fmla="*/ 130 w 136"/>
                <a:gd name="T11" fmla="*/ 58 h 137"/>
              </a:gdLst>
              <a:ahLst/>
              <a:cxnLst>
                <a:cxn ang="0">
                  <a:pos x="T0" y="T1"/>
                </a:cxn>
                <a:cxn ang="0">
                  <a:pos x="T2" y="T3"/>
                </a:cxn>
                <a:cxn ang="0">
                  <a:pos x="T4" y="T5"/>
                </a:cxn>
                <a:cxn ang="0">
                  <a:pos x="T6" y="T7"/>
                </a:cxn>
                <a:cxn ang="0">
                  <a:pos x="T8" y="T9"/>
                </a:cxn>
                <a:cxn ang="0">
                  <a:pos x="T10" y="T11"/>
                </a:cxn>
              </a:cxnLst>
              <a:rect l="0" t="0" r="r" b="b"/>
              <a:pathLst>
                <a:path w="136" h="137">
                  <a:moveTo>
                    <a:pt x="130" y="58"/>
                  </a:moveTo>
                  <a:lnTo>
                    <a:pt x="130" y="58"/>
                  </a:lnTo>
                  <a:cubicBezTo>
                    <a:pt x="136" y="92"/>
                    <a:pt x="113" y="125"/>
                    <a:pt x="78" y="131"/>
                  </a:cubicBezTo>
                  <a:cubicBezTo>
                    <a:pt x="44" y="137"/>
                    <a:pt x="11" y="114"/>
                    <a:pt x="5" y="79"/>
                  </a:cubicBezTo>
                  <a:cubicBezTo>
                    <a:pt x="0" y="45"/>
                    <a:pt x="23" y="12"/>
                    <a:pt x="57" y="6"/>
                  </a:cubicBezTo>
                  <a:cubicBezTo>
                    <a:pt x="92" y="0"/>
                    <a:pt x="124" y="23"/>
                    <a:pt x="130" y="5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7" name="Freeform 12"/>
            <p:cNvSpPr>
              <a:spLocks/>
            </p:cNvSpPr>
            <p:nvPr userDrawn="1"/>
          </p:nvSpPr>
          <p:spPr bwMode="auto">
            <a:xfrm>
              <a:off x="4626" y="-133"/>
              <a:ext cx="1235" cy="1268"/>
            </a:xfrm>
            <a:custGeom>
              <a:avLst/>
              <a:gdLst>
                <a:gd name="T0" fmla="*/ 378 w 2755"/>
                <a:gd name="T1" fmla="*/ 2821 h 2836"/>
                <a:gd name="T2" fmla="*/ 378 w 2755"/>
                <a:gd name="T3" fmla="*/ 2821 h 2836"/>
                <a:gd name="T4" fmla="*/ 123 w 2755"/>
                <a:gd name="T5" fmla="*/ 2742 h 2836"/>
                <a:gd name="T6" fmla="*/ 114 w 2755"/>
                <a:gd name="T7" fmla="*/ 2322 h 2836"/>
                <a:gd name="T8" fmla="*/ 2211 w 2755"/>
                <a:gd name="T9" fmla="*/ 123 h 2836"/>
                <a:gd name="T10" fmla="*/ 2632 w 2755"/>
                <a:gd name="T11" fmla="*/ 113 h 2836"/>
                <a:gd name="T12" fmla="*/ 2642 w 2755"/>
                <a:gd name="T13" fmla="*/ 534 h 2836"/>
                <a:gd name="T14" fmla="*/ 544 w 2755"/>
                <a:gd name="T15" fmla="*/ 2733 h 2836"/>
                <a:gd name="T16" fmla="*/ 378 w 2755"/>
                <a:gd name="T17" fmla="*/ 2821 h 283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2755" h="2836">
                  <a:moveTo>
                    <a:pt x="378" y="2821"/>
                  </a:moveTo>
                  <a:lnTo>
                    <a:pt x="378" y="2821"/>
                  </a:lnTo>
                  <a:cubicBezTo>
                    <a:pt x="289" y="2836"/>
                    <a:pt x="194" y="2810"/>
                    <a:pt x="123" y="2742"/>
                  </a:cubicBezTo>
                  <a:cubicBezTo>
                    <a:pt x="5" y="2629"/>
                    <a:pt x="0" y="2441"/>
                    <a:pt x="114" y="2322"/>
                  </a:cubicBezTo>
                  <a:lnTo>
                    <a:pt x="2211" y="123"/>
                  </a:lnTo>
                  <a:cubicBezTo>
                    <a:pt x="2325" y="4"/>
                    <a:pt x="2513" y="0"/>
                    <a:pt x="2632" y="113"/>
                  </a:cubicBezTo>
                  <a:cubicBezTo>
                    <a:pt x="2751" y="227"/>
                    <a:pt x="2755" y="415"/>
                    <a:pt x="2642" y="534"/>
                  </a:cubicBezTo>
                  <a:lnTo>
                    <a:pt x="544" y="2733"/>
                  </a:lnTo>
                  <a:cubicBezTo>
                    <a:pt x="498" y="2781"/>
                    <a:pt x="440" y="2810"/>
                    <a:pt x="378" y="2821"/>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8" name="Freeform 13"/>
            <p:cNvSpPr>
              <a:spLocks/>
            </p:cNvSpPr>
            <p:nvPr userDrawn="1"/>
          </p:nvSpPr>
          <p:spPr bwMode="auto">
            <a:xfrm>
              <a:off x="3398" y="223"/>
              <a:ext cx="1514" cy="912"/>
            </a:xfrm>
            <a:custGeom>
              <a:avLst/>
              <a:gdLst>
                <a:gd name="T0" fmla="*/ 3088 w 3379"/>
                <a:gd name="T1" fmla="*/ 2029 h 2039"/>
                <a:gd name="T2" fmla="*/ 3088 w 3379"/>
                <a:gd name="T3" fmla="*/ 2029 h 2039"/>
                <a:gd name="T4" fmla="*/ 2902 w 3379"/>
                <a:gd name="T5" fmla="*/ 2000 h 2039"/>
                <a:gd name="T6" fmla="*/ 203 w 3379"/>
                <a:gd name="T7" fmla="*/ 604 h 2039"/>
                <a:gd name="T8" fmla="*/ 75 w 3379"/>
                <a:gd name="T9" fmla="*/ 203 h 2039"/>
                <a:gd name="T10" fmla="*/ 476 w 3379"/>
                <a:gd name="T11" fmla="*/ 75 h 2039"/>
                <a:gd name="T12" fmla="*/ 3176 w 3379"/>
                <a:gd name="T13" fmla="*/ 1471 h 2039"/>
                <a:gd name="T14" fmla="*/ 3303 w 3379"/>
                <a:gd name="T15" fmla="*/ 1872 h 2039"/>
                <a:gd name="T16" fmla="*/ 3088 w 3379"/>
                <a:gd name="T17" fmla="*/ 2029 h 203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3379" h="2039">
                  <a:moveTo>
                    <a:pt x="3088" y="2029"/>
                  </a:moveTo>
                  <a:lnTo>
                    <a:pt x="3088" y="2029"/>
                  </a:lnTo>
                  <a:cubicBezTo>
                    <a:pt x="3026" y="2039"/>
                    <a:pt x="2961" y="2030"/>
                    <a:pt x="2902" y="2000"/>
                  </a:cubicBezTo>
                  <a:lnTo>
                    <a:pt x="203" y="604"/>
                  </a:lnTo>
                  <a:cubicBezTo>
                    <a:pt x="57" y="528"/>
                    <a:pt x="0" y="349"/>
                    <a:pt x="75" y="203"/>
                  </a:cubicBezTo>
                  <a:cubicBezTo>
                    <a:pt x="151" y="57"/>
                    <a:pt x="330" y="0"/>
                    <a:pt x="476" y="75"/>
                  </a:cubicBezTo>
                  <a:lnTo>
                    <a:pt x="3176" y="1471"/>
                  </a:lnTo>
                  <a:cubicBezTo>
                    <a:pt x="3322" y="1546"/>
                    <a:pt x="3379" y="1726"/>
                    <a:pt x="3303" y="1872"/>
                  </a:cubicBezTo>
                  <a:cubicBezTo>
                    <a:pt x="3258" y="1959"/>
                    <a:pt x="3177" y="2014"/>
                    <a:pt x="3088" y="2029"/>
                  </a:cubicBezTo>
                  <a:close/>
                </a:path>
              </a:pathLst>
            </a:custGeom>
            <a:solidFill>
              <a:schemeClr val="accent3"/>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39" name="Freeform 14"/>
            <p:cNvSpPr>
              <a:spLocks/>
            </p:cNvSpPr>
            <p:nvPr userDrawn="1"/>
          </p:nvSpPr>
          <p:spPr bwMode="auto">
            <a:xfrm>
              <a:off x="5683" y="-18"/>
              <a:ext cx="61" cy="60"/>
            </a:xfrm>
            <a:custGeom>
              <a:avLst/>
              <a:gdLst>
                <a:gd name="T0" fmla="*/ 130 w 136"/>
                <a:gd name="T1" fmla="*/ 57 h 136"/>
                <a:gd name="T2" fmla="*/ 130 w 136"/>
                <a:gd name="T3" fmla="*/ 57 h 136"/>
                <a:gd name="T4" fmla="*/ 78 w 136"/>
                <a:gd name="T5" fmla="*/ 130 h 136"/>
                <a:gd name="T6" fmla="*/ 5 w 136"/>
                <a:gd name="T7" fmla="*/ 78 h 136"/>
                <a:gd name="T8" fmla="*/ 57 w 136"/>
                <a:gd name="T9" fmla="*/ 5 h 136"/>
                <a:gd name="T10" fmla="*/ 130 w 136"/>
                <a:gd name="T11" fmla="*/ 57 h 136"/>
              </a:gdLst>
              <a:ahLst/>
              <a:cxnLst>
                <a:cxn ang="0">
                  <a:pos x="T0" y="T1"/>
                </a:cxn>
                <a:cxn ang="0">
                  <a:pos x="T2" y="T3"/>
                </a:cxn>
                <a:cxn ang="0">
                  <a:pos x="T4" y="T5"/>
                </a:cxn>
                <a:cxn ang="0">
                  <a:pos x="T6" y="T7"/>
                </a:cxn>
                <a:cxn ang="0">
                  <a:pos x="T8" y="T9"/>
                </a:cxn>
                <a:cxn ang="0">
                  <a:pos x="T10" y="T11"/>
                </a:cxn>
              </a:cxnLst>
              <a:rect l="0" t="0" r="r" b="b"/>
              <a:pathLst>
                <a:path w="136" h="136">
                  <a:moveTo>
                    <a:pt x="130" y="57"/>
                  </a:moveTo>
                  <a:lnTo>
                    <a:pt x="130" y="57"/>
                  </a:lnTo>
                  <a:cubicBezTo>
                    <a:pt x="136" y="92"/>
                    <a:pt x="113" y="124"/>
                    <a:pt x="78" y="130"/>
                  </a:cubicBezTo>
                  <a:cubicBezTo>
                    <a:pt x="44" y="136"/>
                    <a:pt x="11" y="113"/>
                    <a:pt x="5" y="78"/>
                  </a:cubicBezTo>
                  <a:cubicBezTo>
                    <a:pt x="0" y="44"/>
                    <a:pt x="23" y="11"/>
                    <a:pt x="57" y="5"/>
                  </a:cubicBezTo>
                  <a:cubicBezTo>
                    <a:pt x="92" y="0"/>
                    <a:pt x="124" y="23"/>
                    <a:pt x="130" y="57"/>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sp>
          <p:nvSpPr>
            <p:cNvPr id="40" name="Freeform 15"/>
            <p:cNvSpPr>
              <a:spLocks/>
            </p:cNvSpPr>
            <p:nvPr userDrawn="1"/>
          </p:nvSpPr>
          <p:spPr bwMode="auto">
            <a:xfrm>
              <a:off x="3533" y="340"/>
              <a:ext cx="62" cy="62"/>
            </a:xfrm>
            <a:custGeom>
              <a:avLst/>
              <a:gdLst>
                <a:gd name="T0" fmla="*/ 131 w 137"/>
                <a:gd name="T1" fmla="*/ 58 h 137"/>
                <a:gd name="T2" fmla="*/ 131 w 137"/>
                <a:gd name="T3" fmla="*/ 58 h 137"/>
                <a:gd name="T4" fmla="*/ 79 w 137"/>
                <a:gd name="T5" fmla="*/ 131 h 137"/>
                <a:gd name="T6" fmla="*/ 6 w 137"/>
                <a:gd name="T7" fmla="*/ 79 h 137"/>
                <a:gd name="T8" fmla="*/ 58 w 137"/>
                <a:gd name="T9" fmla="*/ 6 h 137"/>
                <a:gd name="T10" fmla="*/ 131 w 137"/>
                <a:gd name="T11" fmla="*/ 58 h 137"/>
              </a:gdLst>
              <a:ahLst/>
              <a:cxnLst>
                <a:cxn ang="0">
                  <a:pos x="T0" y="T1"/>
                </a:cxn>
                <a:cxn ang="0">
                  <a:pos x="T2" y="T3"/>
                </a:cxn>
                <a:cxn ang="0">
                  <a:pos x="T4" y="T5"/>
                </a:cxn>
                <a:cxn ang="0">
                  <a:pos x="T6" y="T7"/>
                </a:cxn>
                <a:cxn ang="0">
                  <a:pos x="T8" y="T9"/>
                </a:cxn>
                <a:cxn ang="0">
                  <a:pos x="T10" y="T11"/>
                </a:cxn>
              </a:cxnLst>
              <a:rect l="0" t="0" r="r" b="b"/>
              <a:pathLst>
                <a:path w="137" h="137">
                  <a:moveTo>
                    <a:pt x="131" y="58"/>
                  </a:moveTo>
                  <a:lnTo>
                    <a:pt x="131" y="58"/>
                  </a:lnTo>
                  <a:cubicBezTo>
                    <a:pt x="137" y="92"/>
                    <a:pt x="113" y="125"/>
                    <a:pt x="79" y="131"/>
                  </a:cubicBezTo>
                  <a:cubicBezTo>
                    <a:pt x="44" y="137"/>
                    <a:pt x="12" y="114"/>
                    <a:pt x="6" y="79"/>
                  </a:cubicBezTo>
                  <a:cubicBezTo>
                    <a:pt x="0" y="45"/>
                    <a:pt x="23" y="12"/>
                    <a:pt x="58" y="6"/>
                  </a:cubicBezTo>
                  <a:cubicBezTo>
                    <a:pt x="92" y="0"/>
                    <a:pt x="125" y="24"/>
                    <a:pt x="131" y="58"/>
                  </a:cubicBezTo>
                  <a:close/>
                </a:path>
              </a:pathLst>
            </a:custGeom>
            <a:solidFill>
              <a:srgbClr val="FEFEFE"/>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sv-SE" sz="2400"/>
            </a:p>
          </p:txBody>
        </p:sp>
      </p:grpSp>
      <p:sp>
        <p:nvSpPr>
          <p:cNvPr id="41" name="textruta 40"/>
          <p:cNvSpPr txBox="1"/>
          <p:nvPr/>
        </p:nvSpPr>
        <p:spPr>
          <a:xfrm>
            <a:off x="2544232" y="2300319"/>
            <a:ext cx="3551768" cy="768000"/>
          </a:xfrm>
          <a:prstGeom prst="rect">
            <a:avLst/>
          </a:prstGeom>
        </p:spPr>
        <p:txBody>
          <a:bodyPr vert="horz" wrap="square" lIns="0" tIns="0" rIns="0" bIns="0" rtlCol="0" anchor="ctr" anchorCtr="0">
            <a:noAutofit/>
          </a:bodyPr>
          <a:lstStyle>
            <a:lvl1pPr marR="0" lvl="0" indent="0" algn="ctr" fontAlgn="auto">
              <a:lnSpc>
                <a:spcPct val="100000"/>
              </a:lnSpc>
              <a:spcBef>
                <a:spcPct val="20000"/>
              </a:spcBef>
              <a:spcAft>
                <a:spcPts val="0"/>
              </a:spcAft>
              <a:buClrTx/>
              <a:buSzTx/>
              <a:buFont typeface="Arial"/>
              <a:buNone/>
              <a:tabLst/>
              <a:defRPr sz="3200" b="1" baseline="0">
                <a:solidFill>
                  <a:schemeClr val="accent3"/>
                </a:solidFill>
                <a:latin typeface="+mj-lt"/>
              </a:defRPr>
            </a:lvl1pPr>
          </a:lstStyle>
          <a:p>
            <a:pPr lvl="0" algn="l"/>
            <a:r>
              <a:rPr lang="sv-SE" sz="5333" dirty="0"/>
              <a:t>Kontakt</a:t>
            </a:r>
          </a:p>
        </p:txBody>
      </p:sp>
    </p:spTree>
    <p:extLst>
      <p:ext uri="{BB962C8B-B14F-4D97-AF65-F5344CB8AC3E}">
        <p14:creationId xmlns:p14="http://schemas.microsoft.com/office/powerpoint/2010/main" val="2458600931"/>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Kontakt med bild">
    <p:bg>
      <p:bgPr>
        <a:solidFill>
          <a:srgbClr val="421761"/>
        </a:solidFill>
        <a:effectLst/>
      </p:bgPr>
    </p:bg>
    <p:spTree>
      <p:nvGrpSpPr>
        <p:cNvPr id="1" name=""/>
        <p:cNvGrpSpPr/>
        <p:nvPr/>
      </p:nvGrpSpPr>
      <p:grpSpPr>
        <a:xfrm>
          <a:off x="0" y="0"/>
          <a:ext cx="0" cy="0"/>
          <a:chOff x="0" y="0"/>
          <a:chExt cx="0" cy="0"/>
        </a:xfrm>
      </p:grpSpPr>
      <p:sp>
        <p:nvSpPr>
          <p:cNvPr id="5" name="Platshållare för bild 2"/>
          <p:cNvSpPr>
            <a:spLocks noGrp="1"/>
          </p:cNvSpPr>
          <p:nvPr>
            <p:ph type="pic" sz="quarter" idx="28"/>
          </p:nvPr>
        </p:nvSpPr>
        <p:spPr>
          <a:xfrm>
            <a:off x="2153944" y="1999489"/>
            <a:ext cx="2449008" cy="2877312"/>
          </a:xfrm>
          <a:prstGeom prst="rect">
            <a:avLst/>
          </a:prstGeom>
        </p:spPr>
        <p:txBody>
          <a:bodyPr lIns="72000" tIns="72000" rIns="72000" bIns="72000">
            <a:normAutofit/>
          </a:bodyPr>
          <a:lstStyle>
            <a:lvl1pPr marL="0" indent="0">
              <a:buNone/>
              <a:defRPr sz="1333">
                <a:latin typeface="+mj-lt"/>
              </a:defRPr>
            </a:lvl1pPr>
          </a:lstStyle>
          <a:p>
            <a:r>
              <a:rPr lang="sv-SE" smtClean="0"/>
              <a:t>Klicka på ikonen för att lägga till en bild</a:t>
            </a:r>
            <a:endParaRPr lang="sv-SE" dirty="0"/>
          </a:p>
        </p:txBody>
      </p:sp>
      <p:sp>
        <p:nvSpPr>
          <p:cNvPr id="15" name="textruta 14"/>
          <p:cNvSpPr txBox="1"/>
          <p:nvPr/>
        </p:nvSpPr>
        <p:spPr>
          <a:xfrm>
            <a:off x="4944533" y="2300319"/>
            <a:ext cx="3551768" cy="768000"/>
          </a:xfrm>
          <a:prstGeom prst="rect">
            <a:avLst/>
          </a:prstGeom>
        </p:spPr>
        <p:txBody>
          <a:bodyPr vert="horz" wrap="none" lIns="0" tIns="0" rIns="0" bIns="0" rtlCol="0" anchor="ctr" anchorCtr="0">
            <a:noAutofit/>
          </a:bodyPr>
          <a:lstStyle>
            <a:lvl1pPr marR="0" lvl="0" indent="0" algn="ctr" fontAlgn="auto">
              <a:lnSpc>
                <a:spcPct val="100000"/>
              </a:lnSpc>
              <a:spcBef>
                <a:spcPct val="20000"/>
              </a:spcBef>
              <a:spcAft>
                <a:spcPts val="0"/>
              </a:spcAft>
              <a:buClrTx/>
              <a:buSzTx/>
              <a:buFont typeface="Arial"/>
              <a:buNone/>
              <a:tabLst/>
              <a:defRPr sz="3200" b="1" baseline="0">
                <a:solidFill>
                  <a:schemeClr val="accent3"/>
                </a:solidFill>
                <a:latin typeface="+mj-lt"/>
              </a:defRPr>
            </a:lvl1pPr>
          </a:lstStyle>
          <a:p>
            <a:pPr lvl="0" algn="l"/>
            <a:r>
              <a:rPr lang="sv-SE" sz="5333" dirty="0"/>
              <a:t>Kontakt</a:t>
            </a:r>
          </a:p>
        </p:txBody>
      </p:sp>
      <p:sp>
        <p:nvSpPr>
          <p:cNvPr id="2" name="Platshållare för datum 1"/>
          <p:cNvSpPr>
            <a:spLocks noGrp="1"/>
          </p:cNvSpPr>
          <p:nvPr>
            <p:ph type="dt" sz="half" idx="36"/>
          </p:nvPr>
        </p:nvSpPr>
        <p:spPr/>
        <p:txBody>
          <a:bodyPr/>
          <a:lstStyle/>
          <a:p>
            <a:fld id="{5B0CADB0-D930-4EAF-8138-FEF0ED7EFD2B}" type="datetimeFigureOut">
              <a:rPr lang="sv-SE" smtClean="0"/>
              <a:t>2018-06-13</a:t>
            </a:fld>
            <a:endParaRPr lang="sv-SE"/>
          </a:p>
        </p:txBody>
      </p:sp>
      <p:sp>
        <p:nvSpPr>
          <p:cNvPr id="4" name="Platshållare för sidfot 3"/>
          <p:cNvSpPr>
            <a:spLocks noGrp="1"/>
          </p:cNvSpPr>
          <p:nvPr>
            <p:ph type="ftr" sz="quarter" idx="37"/>
          </p:nvPr>
        </p:nvSpPr>
        <p:spPr/>
        <p:txBody>
          <a:bodyPr/>
          <a:lstStyle/>
          <a:p>
            <a:endParaRPr lang="sv-SE"/>
          </a:p>
        </p:txBody>
      </p:sp>
      <p:sp>
        <p:nvSpPr>
          <p:cNvPr id="6" name="Platshållare för bildnummer 5"/>
          <p:cNvSpPr>
            <a:spLocks noGrp="1"/>
          </p:cNvSpPr>
          <p:nvPr>
            <p:ph type="sldNum" sz="quarter" idx="38"/>
          </p:nvPr>
        </p:nvSpPr>
        <p:spPr/>
        <p:txBody>
          <a:bodyPr/>
          <a:lstStyle/>
          <a:p>
            <a:fld id="{379996A0-856E-4291-9A5A-5F33141381EF}" type="slidenum">
              <a:rPr lang="sv-SE" smtClean="0"/>
              <a:t>‹#›</a:t>
            </a:fld>
            <a:endParaRPr lang="sv-SE"/>
          </a:p>
        </p:txBody>
      </p:sp>
      <p:sp>
        <p:nvSpPr>
          <p:cNvPr id="24" name="Platshållare för text 12"/>
          <p:cNvSpPr>
            <a:spLocks noGrp="1"/>
          </p:cNvSpPr>
          <p:nvPr>
            <p:ph type="body" sz="quarter" idx="10" hasCustomPrompt="1"/>
          </p:nvPr>
        </p:nvSpPr>
        <p:spPr>
          <a:xfrm>
            <a:off x="4944534" y="3092451"/>
            <a:ext cx="4691661" cy="336000"/>
          </a:xfrm>
          <a:prstGeom prst="rect">
            <a:avLst/>
          </a:prstGeom>
        </p:spPr>
        <p:txBody>
          <a:bodyPr wrap="none" anchor="ctr" anchorCtr="0">
            <a:noAutofit/>
          </a:bodyPr>
          <a:lstStyle>
            <a:lvl1pPr marL="0" indent="0" algn="l">
              <a:buNone/>
              <a:defRPr sz="1867" b="1">
                <a:solidFill>
                  <a:schemeClr val="tx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Förnamn Efternamn</a:t>
            </a:r>
          </a:p>
        </p:txBody>
      </p:sp>
      <p:sp>
        <p:nvSpPr>
          <p:cNvPr id="25" name="Platshållare för text 12"/>
          <p:cNvSpPr>
            <a:spLocks noGrp="1"/>
          </p:cNvSpPr>
          <p:nvPr>
            <p:ph type="body" sz="quarter" idx="39" hasCustomPrompt="1"/>
          </p:nvPr>
        </p:nvSpPr>
        <p:spPr>
          <a:xfrm>
            <a:off x="4944534" y="3522748"/>
            <a:ext cx="4691661" cy="336000"/>
          </a:xfrm>
          <a:prstGeom prst="rect">
            <a:avLst/>
          </a:prstGeom>
        </p:spPr>
        <p:txBody>
          <a:bodyPr wrap="none" anchor="ctr" anchorCtr="0">
            <a:noAutofit/>
          </a:bodyPr>
          <a:lstStyle>
            <a:lvl1pPr marL="0" indent="0" algn="l">
              <a:buNone/>
              <a:defRPr sz="1867" b="0">
                <a:solidFill>
                  <a:schemeClr val="tx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Avdelning</a:t>
            </a:r>
          </a:p>
        </p:txBody>
      </p:sp>
      <p:sp>
        <p:nvSpPr>
          <p:cNvPr id="26" name="Platshållare för text 12"/>
          <p:cNvSpPr>
            <a:spLocks noGrp="1"/>
          </p:cNvSpPr>
          <p:nvPr>
            <p:ph type="body" sz="quarter" idx="40" hasCustomPrompt="1"/>
          </p:nvPr>
        </p:nvSpPr>
        <p:spPr>
          <a:xfrm>
            <a:off x="4944534" y="3953045"/>
            <a:ext cx="4691661" cy="336000"/>
          </a:xfrm>
          <a:prstGeom prst="rect">
            <a:avLst/>
          </a:prstGeom>
        </p:spPr>
        <p:txBody>
          <a:bodyPr wrap="none" anchor="ctr" anchorCtr="0">
            <a:noAutofit/>
          </a:bodyPr>
          <a:lstStyle>
            <a:lvl1pPr marL="0" indent="0" algn="l">
              <a:buNone/>
              <a:defRPr sz="1867" b="0">
                <a:solidFill>
                  <a:schemeClr val="tx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E-postadress</a:t>
            </a:r>
          </a:p>
        </p:txBody>
      </p:sp>
      <p:sp>
        <p:nvSpPr>
          <p:cNvPr id="27" name="Platshållare för text 12"/>
          <p:cNvSpPr>
            <a:spLocks noGrp="1"/>
          </p:cNvSpPr>
          <p:nvPr>
            <p:ph type="body" sz="quarter" idx="41" hasCustomPrompt="1"/>
          </p:nvPr>
        </p:nvSpPr>
        <p:spPr>
          <a:xfrm>
            <a:off x="4944534" y="4383343"/>
            <a:ext cx="4691661" cy="336000"/>
          </a:xfrm>
          <a:prstGeom prst="rect">
            <a:avLst/>
          </a:prstGeom>
        </p:spPr>
        <p:txBody>
          <a:bodyPr wrap="none" anchor="ctr" anchorCtr="0">
            <a:noAutofit/>
          </a:bodyPr>
          <a:lstStyle>
            <a:lvl1pPr marL="0" indent="0" algn="l">
              <a:buNone/>
              <a:defRPr sz="1867" b="0">
                <a:solidFill>
                  <a:schemeClr val="tx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Telefonnummer</a:t>
            </a:r>
          </a:p>
        </p:txBody>
      </p:sp>
      <p:sp>
        <p:nvSpPr>
          <p:cNvPr id="11" name="textruta 10"/>
          <p:cNvSpPr txBox="1"/>
          <p:nvPr/>
        </p:nvSpPr>
        <p:spPr>
          <a:xfrm>
            <a:off x="4944533" y="2300319"/>
            <a:ext cx="3551768" cy="768000"/>
          </a:xfrm>
          <a:prstGeom prst="rect">
            <a:avLst/>
          </a:prstGeom>
        </p:spPr>
        <p:txBody>
          <a:bodyPr vert="horz" wrap="none" lIns="0" tIns="0" rIns="0" bIns="0" rtlCol="0" anchor="ctr" anchorCtr="0">
            <a:noAutofit/>
          </a:bodyPr>
          <a:lstStyle>
            <a:lvl1pPr marR="0" lvl="0" indent="0" algn="ctr" fontAlgn="auto">
              <a:lnSpc>
                <a:spcPct val="100000"/>
              </a:lnSpc>
              <a:spcBef>
                <a:spcPct val="20000"/>
              </a:spcBef>
              <a:spcAft>
                <a:spcPts val="0"/>
              </a:spcAft>
              <a:buClrTx/>
              <a:buSzTx/>
              <a:buFont typeface="Arial"/>
              <a:buNone/>
              <a:tabLst/>
              <a:defRPr sz="3200" b="1" baseline="0">
                <a:solidFill>
                  <a:schemeClr val="accent3"/>
                </a:solidFill>
                <a:latin typeface="+mj-lt"/>
              </a:defRPr>
            </a:lvl1pPr>
          </a:lstStyle>
          <a:p>
            <a:pPr lvl="0" algn="l"/>
            <a:r>
              <a:rPr lang="sv-SE" sz="5333" dirty="0"/>
              <a:t>Kontakt</a:t>
            </a:r>
          </a:p>
        </p:txBody>
      </p:sp>
    </p:spTree>
    <p:extLst>
      <p:ext uri="{BB962C8B-B14F-4D97-AF65-F5344CB8AC3E}">
        <p14:creationId xmlns:p14="http://schemas.microsoft.com/office/powerpoint/2010/main" val="3536200966"/>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Avslutsbild">
    <p:bg>
      <p:bgPr>
        <a:solidFill>
          <a:srgbClr val="421761"/>
        </a:solidFill>
        <a:effectLst/>
      </p:bgPr>
    </p:bg>
    <p:spTree>
      <p:nvGrpSpPr>
        <p:cNvPr id="1" name=""/>
        <p:cNvGrpSpPr/>
        <p:nvPr/>
      </p:nvGrpSpPr>
      <p:grpSpPr>
        <a:xfrm>
          <a:off x="0" y="0"/>
          <a:ext cx="0" cy="0"/>
          <a:chOff x="0" y="0"/>
          <a:chExt cx="0" cy="0"/>
        </a:xfrm>
      </p:grpSpPr>
      <p:sp>
        <p:nvSpPr>
          <p:cNvPr id="14" name="textruta 13"/>
          <p:cNvSpPr txBox="1"/>
          <p:nvPr/>
        </p:nvSpPr>
        <p:spPr>
          <a:xfrm>
            <a:off x="575735" y="2672590"/>
            <a:ext cx="11040533" cy="1092961"/>
          </a:xfrm>
          <a:prstGeom prst="rect">
            <a:avLst/>
          </a:prstGeom>
        </p:spPr>
        <p:txBody>
          <a:bodyPr vert="horz" wrap="square" lIns="0" tIns="0" rIns="0" bIns="0" rtlCol="0" anchor="t" anchorCtr="0">
            <a:normAutofit/>
          </a:bodyPr>
          <a:lstStyle>
            <a:lvl1pPr marR="0" lvl="0" indent="0" algn="ctr" fontAlgn="auto">
              <a:lnSpc>
                <a:spcPct val="100000"/>
              </a:lnSpc>
              <a:spcBef>
                <a:spcPct val="20000"/>
              </a:spcBef>
              <a:spcAft>
                <a:spcPts val="0"/>
              </a:spcAft>
              <a:buClrTx/>
              <a:buSzTx/>
              <a:buFont typeface="Arial"/>
              <a:buNone/>
              <a:tabLst/>
              <a:defRPr sz="3200" b="1" baseline="0">
                <a:solidFill>
                  <a:schemeClr val="accent3"/>
                </a:solidFill>
                <a:latin typeface="+mj-lt"/>
              </a:defRPr>
            </a:lvl1pPr>
          </a:lstStyle>
          <a:p>
            <a:pPr lvl="0"/>
            <a:r>
              <a:rPr lang="sv-SE" sz="4267" dirty="0"/>
              <a:t>Vi gör studier möjligt.</a:t>
            </a:r>
          </a:p>
        </p:txBody>
      </p:sp>
      <p:sp>
        <p:nvSpPr>
          <p:cNvPr id="2" name="Platshållare för datum 1"/>
          <p:cNvSpPr>
            <a:spLocks noGrp="1"/>
          </p:cNvSpPr>
          <p:nvPr>
            <p:ph type="dt" sz="half" idx="10"/>
          </p:nvPr>
        </p:nvSpPr>
        <p:spPr/>
        <p:txBody>
          <a:bodyPr/>
          <a:lstStyle/>
          <a:p>
            <a:fld id="{5B0CADB0-D930-4EAF-8138-FEF0ED7EFD2B}" type="datetimeFigureOut">
              <a:rPr lang="sv-SE" smtClean="0"/>
              <a:t>2018-06-13</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379996A0-856E-4291-9A5A-5F33141381EF}" type="slidenum">
              <a:rPr lang="sv-SE" smtClean="0"/>
              <a:t>‹#›</a:t>
            </a:fld>
            <a:endParaRPr lang="sv-SE"/>
          </a:p>
        </p:txBody>
      </p:sp>
      <p:sp>
        <p:nvSpPr>
          <p:cNvPr id="6" name="textruta 5"/>
          <p:cNvSpPr txBox="1"/>
          <p:nvPr/>
        </p:nvSpPr>
        <p:spPr>
          <a:xfrm>
            <a:off x="575735" y="2672590"/>
            <a:ext cx="11040533" cy="1092961"/>
          </a:xfrm>
          <a:prstGeom prst="rect">
            <a:avLst/>
          </a:prstGeom>
        </p:spPr>
        <p:txBody>
          <a:bodyPr vert="horz" wrap="square" lIns="0" tIns="0" rIns="0" bIns="0" rtlCol="0" anchor="t" anchorCtr="0">
            <a:normAutofit/>
          </a:bodyPr>
          <a:lstStyle>
            <a:lvl1pPr marR="0" lvl="0" indent="0" algn="ctr" fontAlgn="auto">
              <a:lnSpc>
                <a:spcPct val="100000"/>
              </a:lnSpc>
              <a:spcBef>
                <a:spcPct val="20000"/>
              </a:spcBef>
              <a:spcAft>
                <a:spcPts val="0"/>
              </a:spcAft>
              <a:buClrTx/>
              <a:buSzTx/>
              <a:buFont typeface="Arial"/>
              <a:buNone/>
              <a:tabLst/>
              <a:defRPr sz="3200" b="1" baseline="0">
                <a:solidFill>
                  <a:schemeClr val="accent3"/>
                </a:solidFill>
                <a:latin typeface="+mj-lt"/>
              </a:defRPr>
            </a:lvl1pPr>
          </a:lstStyle>
          <a:p>
            <a:pPr lvl="0"/>
            <a:r>
              <a:rPr lang="sv-SE" sz="4267" dirty="0"/>
              <a:t>Vi gör studier möjligt.</a:t>
            </a:r>
          </a:p>
        </p:txBody>
      </p:sp>
    </p:spTree>
    <p:extLst>
      <p:ext uri="{BB962C8B-B14F-4D97-AF65-F5344CB8AC3E}">
        <p14:creationId xmlns:p14="http://schemas.microsoft.com/office/powerpoint/2010/main" val="1310076872"/>
      </p:ext>
    </p:extLst>
  </p:cSld>
  <p:clrMapOvr>
    <a:overrideClrMapping bg1="dk1" tx1="lt1" bg2="dk2" tx2="lt2" accent1="accent1" accent2="accent2" accent3="accent3" accent4="accent4" accent5="accent5" accent6="accent6" hlink="hlink" folHlink="folHlink"/>
  </p:clrMapOvr>
  <p:extLst mod="1">
    <p:ext uri="{DCECCB84-F9BA-43D5-87BE-67443E8EF086}">
      <p15:sldGuideLst xmlns:p15="http://schemas.microsoft.com/office/powerpoint/2012/main"/>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ext och bild 2">
    <p:bg>
      <p:bgRef idx="1001">
        <a:schemeClr val="bg1"/>
      </p:bgRef>
    </p:bg>
    <p:spTree>
      <p:nvGrpSpPr>
        <p:cNvPr id="1" name=""/>
        <p:cNvGrpSpPr/>
        <p:nvPr/>
      </p:nvGrpSpPr>
      <p:grpSpPr>
        <a:xfrm>
          <a:off x="0" y="0"/>
          <a:ext cx="0" cy="0"/>
          <a:chOff x="0" y="0"/>
          <a:chExt cx="0" cy="0"/>
        </a:xfrm>
      </p:grpSpPr>
      <p:sp>
        <p:nvSpPr>
          <p:cNvPr id="23" name="Platshållare för bild 2"/>
          <p:cNvSpPr>
            <a:spLocks noGrp="1"/>
          </p:cNvSpPr>
          <p:nvPr>
            <p:ph type="pic" sz="quarter" idx="23"/>
          </p:nvPr>
        </p:nvSpPr>
        <p:spPr>
          <a:xfrm>
            <a:off x="7247467" y="-8898"/>
            <a:ext cx="4944532" cy="5924551"/>
          </a:xfrm>
          <a:prstGeom prst="rect">
            <a:avLst/>
          </a:prstGeom>
          <a:solidFill>
            <a:schemeClr val="bg2"/>
          </a:solidFill>
        </p:spPr>
        <p:txBody>
          <a:bodyPr lIns="72000" tIns="72000" rIns="72000" bIns="72000"/>
          <a:lstStyle>
            <a:lvl1pPr marL="0" indent="0">
              <a:buNone/>
              <a:defRPr>
                <a:latin typeface="+mj-lt"/>
              </a:defRPr>
            </a:lvl1pPr>
          </a:lstStyle>
          <a:p>
            <a:r>
              <a:rPr lang="sv-SE" smtClean="0"/>
              <a:t>Klicka på ikonen för att lägga till en bild</a:t>
            </a:r>
            <a:endParaRPr lang="sv-SE" dirty="0"/>
          </a:p>
        </p:txBody>
      </p:sp>
      <p:sp>
        <p:nvSpPr>
          <p:cNvPr id="13" name="Platshållare för text 12"/>
          <p:cNvSpPr>
            <a:spLocks noGrp="1"/>
          </p:cNvSpPr>
          <p:nvPr>
            <p:ph type="body" sz="quarter" idx="10" hasCustomPrompt="1"/>
          </p:nvPr>
        </p:nvSpPr>
        <p:spPr>
          <a:xfrm>
            <a:off x="575733" y="691665"/>
            <a:ext cx="5520267" cy="768000"/>
          </a:xfrm>
          <a:prstGeom prst="rect">
            <a:avLst/>
          </a:prstGeom>
        </p:spPr>
        <p:txBody>
          <a:bodyPr/>
          <a:lstStyle>
            <a:lvl1pPr marL="0" indent="0" algn="l">
              <a:buNone/>
              <a:defRPr sz="3200" b="0">
                <a:solidFill>
                  <a:srgbClr val="42176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Överrubrik 24 pt</a:t>
            </a:r>
          </a:p>
        </p:txBody>
      </p:sp>
      <p:sp>
        <p:nvSpPr>
          <p:cNvPr id="7" name="Rubrik 6"/>
          <p:cNvSpPr>
            <a:spLocks noGrp="1"/>
          </p:cNvSpPr>
          <p:nvPr>
            <p:ph type="title" hasCustomPrompt="1"/>
          </p:nvPr>
        </p:nvSpPr>
        <p:spPr>
          <a:xfrm>
            <a:off x="575733" y="1473707"/>
            <a:ext cx="5520267" cy="960000"/>
          </a:xfrm>
        </p:spPr>
        <p:txBody>
          <a:bodyPr/>
          <a:lstStyle>
            <a:lvl1pPr>
              <a:defRPr/>
            </a:lvl1pPr>
          </a:lstStyle>
          <a:p>
            <a:r>
              <a:rPr lang="sv-SE" dirty="0"/>
              <a:t>Underrubrik 24 pt, </a:t>
            </a:r>
            <a:br>
              <a:rPr lang="sv-SE" dirty="0"/>
            </a:br>
            <a:r>
              <a:rPr lang="sv-SE" dirty="0"/>
              <a:t>max 2 rader</a:t>
            </a:r>
          </a:p>
        </p:txBody>
      </p:sp>
      <p:sp>
        <p:nvSpPr>
          <p:cNvPr id="10" name="Platshållare för text 9"/>
          <p:cNvSpPr>
            <a:spLocks noGrp="1"/>
          </p:cNvSpPr>
          <p:nvPr>
            <p:ph type="body" sz="quarter" idx="27" hasCustomPrompt="1"/>
          </p:nvPr>
        </p:nvSpPr>
        <p:spPr>
          <a:xfrm>
            <a:off x="575734" y="3044551"/>
            <a:ext cx="3461173" cy="2880000"/>
          </a:xfrm>
        </p:spPr>
        <p:txBody>
          <a:bodyPr numCol="1"/>
          <a:lstStyle>
            <a:lvl1pPr>
              <a:defRPr/>
            </a:lvl1pPr>
          </a:lstStyle>
          <a:p>
            <a:pPr lvl="0"/>
            <a:r>
              <a:rPr lang="sv-SE" dirty="0"/>
              <a:t>Punktlista eller brödtext</a:t>
            </a:r>
          </a:p>
          <a:p>
            <a:pPr lvl="1"/>
            <a:r>
              <a:rPr lang="sv-SE" dirty="0"/>
              <a:t>Nivå två</a:t>
            </a:r>
          </a:p>
          <a:p>
            <a:pPr lvl="2"/>
            <a:r>
              <a:rPr lang="sv-SE" dirty="0"/>
              <a:t>Nivå tre</a:t>
            </a:r>
          </a:p>
          <a:p>
            <a:pPr lvl="3"/>
            <a:r>
              <a:rPr lang="sv-SE" dirty="0"/>
              <a:t>Nivå fyra</a:t>
            </a:r>
          </a:p>
          <a:p>
            <a:pPr lvl="4"/>
            <a:r>
              <a:rPr lang="sv-SE" dirty="0"/>
              <a:t>Nivå fem</a:t>
            </a:r>
          </a:p>
        </p:txBody>
      </p:sp>
      <p:sp>
        <p:nvSpPr>
          <p:cNvPr id="17" name="Platshållare för text 16"/>
          <p:cNvSpPr>
            <a:spLocks noGrp="1"/>
          </p:cNvSpPr>
          <p:nvPr>
            <p:ph type="body" sz="quarter" idx="31" hasCustomPrompt="1"/>
          </p:nvPr>
        </p:nvSpPr>
        <p:spPr>
          <a:xfrm>
            <a:off x="4425245" y="3044551"/>
            <a:ext cx="1670756" cy="2880000"/>
          </a:xfrm>
        </p:spPr>
        <p:txBody>
          <a:bodyPr>
            <a:noAutofit/>
          </a:bodyPr>
          <a:lstStyle>
            <a:lvl2pPr>
              <a:defRPr/>
            </a:lvl2pPr>
            <a:lvl3pPr>
              <a:defRPr baseline="0"/>
            </a:lvl3pPr>
          </a:lstStyle>
          <a:p>
            <a:pPr lvl="1"/>
            <a:r>
              <a:rPr lang="sv-SE" dirty="0"/>
              <a:t>Punktlista 01</a:t>
            </a:r>
          </a:p>
          <a:p>
            <a:pPr lvl="2"/>
            <a:r>
              <a:rPr lang="sv-SE" dirty="0"/>
              <a:t>Punktlista 02</a:t>
            </a:r>
          </a:p>
        </p:txBody>
      </p:sp>
      <p:sp>
        <p:nvSpPr>
          <p:cNvPr id="2" name="Platshållare för datum 1"/>
          <p:cNvSpPr>
            <a:spLocks noGrp="1"/>
          </p:cNvSpPr>
          <p:nvPr>
            <p:ph type="dt" sz="half" idx="32"/>
          </p:nvPr>
        </p:nvSpPr>
        <p:spPr/>
        <p:txBody>
          <a:bodyPr/>
          <a:lstStyle/>
          <a:p>
            <a:fld id="{5B0CADB0-D930-4EAF-8138-FEF0ED7EFD2B}" type="datetimeFigureOut">
              <a:rPr lang="sv-SE" smtClean="0"/>
              <a:t>2018-06-13</a:t>
            </a:fld>
            <a:endParaRPr lang="sv-SE"/>
          </a:p>
        </p:txBody>
      </p:sp>
      <p:sp>
        <p:nvSpPr>
          <p:cNvPr id="3" name="Platshållare för sidfot 2"/>
          <p:cNvSpPr>
            <a:spLocks noGrp="1"/>
          </p:cNvSpPr>
          <p:nvPr>
            <p:ph type="ftr" sz="quarter" idx="33"/>
          </p:nvPr>
        </p:nvSpPr>
        <p:spPr/>
        <p:txBody>
          <a:bodyPr/>
          <a:lstStyle/>
          <a:p>
            <a:endParaRPr lang="sv-SE"/>
          </a:p>
        </p:txBody>
      </p:sp>
      <p:sp>
        <p:nvSpPr>
          <p:cNvPr id="4" name="Platshållare för bildnummer 3"/>
          <p:cNvSpPr>
            <a:spLocks noGrp="1"/>
          </p:cNvSpPr>
          <p:nvPr>
            <p:ph type="sldNum" sz="quarter" idx="34"/>
          </p:nvPr>
        </p:nvSpPr>
        <p:spPr/>
        <p:txBody>
          <a:bodyPr/>
          <a:lstStyle/>
          <a:p>
            <a:fld id="{379996A0-856E-4291-9A5A-5F33141381EF}" type="slidenum">
              <a:rPr lang="sv-SE" smtClean="0"/>
              <a:t>‹#›</a:t>
            </a:fld>
            <a:endParaRPr lang="sv-SE"/>
          </a:p>
        </p:txBody>
      </p:sp>
    </p:spTree>
    <p:extLst>
      <p:ext uri="{BB962C8B-B14F-4D97-AF65-F5344CB8AC3E}">
        <p14:creationId xmlns:p14="http://schemas.microsoft.com/office/powerpoint/2010/main" val="2131431792"/>
      </p:ext>
    </p:extLst>
  </p:cSld>
  <p:clrMapOvr>
    <a:overrideClrMapping bg1="lt1" tx1="dk1" bg2="lt2" tx2="dk2" accent1="accent1" accent2="accent2" accent3="accent3" accent4="accent4" accent5="accent5" accent6="accent6" hlink="hlink" folHlink="folHlink"/>
  </p:clrMapOvr>
  <p:extLst mod="1">
    <p:ext uri="{DCECCB84-F9BA-43D5-87BE-67443E8EF086}">
      <p15:sldGuideLst xmlns:p15="http://schemas.microsoft.com/office/powerpoint/2012/main">
        <p15:guide id="5" pos="272">
          <p15:clr>
            <a:srgbClr val="FBAE40"/>
          </p15:clr>
        </p15:guide>
        <p15:guide id="6" pos="5488">
          <p15:clr>
            <a:srgbClr val="FBAE40"/>
          </p15:clr>
        </p15:guide>
        <p15:guide id="7" pos="2336">
          <p15:clr>
            <a:srgbClr val="FBAE40"/>
          </p15:clr>
        </p15:guide>
        <p15:guide id="8" pos="3424">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ext och bild 3">
    <p:bg>
      <p:bgPr>
        <a:solidFill>
          <a:srgbClr val="421761"/>
        </a:solidFill>
        <a:effectLst/>
      </p:bgPr>
    </p:bg>
    <p:spTree>
      <p:nvGrpSpPr>
        <p:cNvPr id="1" name=""/>
        <p:cNvGrpSpPr/>
        <p:nvPr/>
      </p:nvGrpSpPr>
      <p:grpSpPr>
        <a:xfrm>
          <a:off x="0" y="0"/>
          <a:ext cx="0" cy="0"/>
          <a:chOff x="0" y="0"/>
          <a:chExt cx="0" cy="0"/>
        </a:xfrm>
      </p:grpSpPr>
      <p:sp>
        <p:nvSpPr>
          <p:cNvPr id="3" name="Platshållare för bild 2"/>
          <p:cNvSpPr>
            <a:spLocks noGrp="1"/>
          </p:cNvSpPr>
          <p:nvPr>
            <p:ph type="pic" sz="quarter" idx="23"/>
          </p:nvPr>
        </p:nvSpPr>
        <p:spPr>
          <a:xfrm>
            <a:off x="7247467" y="1"/>
            <a:ext cx="4944532" cy="5924551"/>
          </a:xfrm>
          <a:prstGeom prst="rect">
            <a:avLst/>
          </a:prstGeom>
        </p:spPr>
        <p:txBody>
          <a:bodyPr lIns="72000" tIns="72000" rIns="72000" bIns="72000"/>
          <a:lstStyle>
            <a:lvl1pPr marL="0" indent="0">
              <a:buNone/>
              <a:defRPr>
                <a:latin typeface="+mj-lt"/>
              </a:defRPr>
            </a:lvl1pPr>
          </a:lstStyle>
          <a:p>
            <a:r>
              <a:rPr lang="sv-SE" smtClean="0"/>
              <a:t>Klicka på ikonen för att lägga till en bild</a:t>
            </a:r>
            <a:endParaRPr lang="sv-SE" dirty="0"/>
          </a:p>
        </p:txBody>
      </p:sp>
      <p:sp>
        <p:nvSpPr>
          <p:cNvPr id="2" name="Rubrik 1"/>
          <p:cNvSpPr>
            <a:spLocks noGrp="1"/>
          </p:cNvSpPr>
          <p:nvPr>
            <p:ph type="title" hasCustomPrompt="1"/>
          </p:nvPr>
        </p:nvSpPr>
        <p:spPr>
          <a:xfrm>
            <a:off x="575734" y="1473707"/>
            <a:ext cx="5520268" cy="960000"/>
          </a:xfrm>
        </p:spPr>
        <p:txBody>
          <a:bodyPr/>
          <a:lstStyle>
            <a:lvl1pPr>
              <a:defRPr>
                <a:solidFill>
                  <a:schemeClr val="tx1"/>
                </a:solidFill>
              </a:defRPr>
            </a:lvl1pPr>
          </a:lstStyle>
          <a:p>
            <a:r>
              <a:rPr lang="sv-SE" dirty="0"/>
              <a:t>Underrubrik 24 pt, </a:t>
            </a:r>
            <a:br>
              <a:rPr lang="sv-SE" dirty="0"/>
            </a:br>
            <a:r>
              <a:rPr lang="sv-SE" dirty="0"/>
              <a:t>max 2 rader</a:t>
            </a:r>
          </a:p>
        </p:txBody>
      </p:sp>
      <p:sp>
        <p:nvSpPr>
          <p:cNvPr id="11" name="Platshållare för text 12"/>
          <p:cNvSpPr>
            <a:spLocks noGrp="1"/>
          </p:cNvSpPr>
          <p:nvPr>
            <p:ph type="body" sz="quarter" idx="10" hasCustomPrompt="1"/>
          </p:nvPr>
        </p:nvSpPr>
        <p:spPr>
          <a:xfrm>
            <a:off x="575733" y="691665"/>
            <a:ext cx="5520267" cy="768000"/>
          </a:xfrm>
          <a:prstGeom prst="rect">
            <a:avLst/>
          </a:prstGeom>
        </p:spPr>
        <p:txBody>
          <a:bodyPr/>
          <a:lstStyle>
            <a:lvl1pPr marL="0" indent="0" algn="l">
              <a:buNone/>
              <a:defRPr sz="3200" b="0" baseline="0">
                <a:solidFill>
                  <a:schemeClr val="tx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Överrubrik 24 pt</a:t>
            </a:r>
          </a:p>
        </p:txBody>
      </p:sp>
      <p:sp>
        <p:nvSpPr>
          <p:cNvPr id="6" name="Platshållare för text 5"/>
          <p:cNvSpPr>
            <a:spLocks noGrp="1"/>
          </p:cNvSpPr>
          <p:nvPr>
            <p:ph type="body" sz="quarter" idx="27" hasCustomPrompt="1"/>
          </p:nvPr>
        </p:nvSpPr>
        <p:spPr>
          <a:xfrm>
            <a:off x="575733" y="2654300"/>
            <a:ext cx="5520267" cy="3270251"/>
          </a:xfrm>
        </p:spPr>
        <p:txBody>
          <a:bodyPr anchor="ctr"/>
          <a:lstStyle>
            <a:lvl1pPr marL="228594" indent="-228594">
              <a:buClr>
                <a:schemeClr val="accent3"/>
              </a:buClr>
              <a:buSzPct val="120000"/>
              <a:buFont typeface="Arial" panose="020B0604020202020204" pitchFamily="34" charset="0"/>
              <a:buChar char="•"/>
              <a:defRPr sz="2133" b="0" baseline="0"/>
            </a:lvl1pPr>
            <a:lvl2pPr marL="478355" indent="-234945">
              <a:buClr>
                <a:schemeClr val="accent4"/>
              </a:buClr>
              <a:defRPr/>
            </a:lvl2pPr>
            <a:lvl3pPr marL="713300" indent="-243411">
              <a:buClr>
                <a:schemeClr val="tx1"/>
              </a:buClr>
              <a:defRPr baseline="0"/>
            </a:lvl3pPr>
            <a:lvl4pPr marL="956709" indent="-234945">
              <a:buClr>
                <a:schemeClr val="tx1"/>
              </a:buClr>
              <a:tabLst/>
              <a:defRPr/>
            </a:lvl4pPr>
            <a:lvl5pPr marL="1191654" indent="-243411">
              <a:buClr>
                <a:schemeClr val="tx1"/>
              </a:buClr>
              <a:defRPr baseline="0"/>
            </a:lvl5pPr>
          </a:lstStyle>
          <a:p>
            <a:pPr lvl="0"/>
            <a:r>
              <a:rPr lang="sv-SE" dirty="0"/>
              <a:t>Punktlista 01 16 pt (centreras på höjden)</a:t>
            </a:r>
          </a:p>
          <a:p>
            <a:pPr lvl="1"/>
            <a:r>
              <a:rPr lang="sv-SE" dirty="0"/>
              <a:t>Punktlista 02</a:t>
            </a:r>
          </a:p>
          <a:p>
            <a:pPr lvl="2"/>
            <a:r>
              <a:rPr lang="sv-SE" dirty="0"/>
              <a:t>Punktlista 03</a:t>
            </a:r>
          </a:p>
          <a:p>
            <a:pPr lvl="3"/>
            <a:r>
              <a:rPr lang="sv-SE" dirty="0"/>
              <a:t>Punktlista 04</a:t>
            </a:r>
          </a:p>
          <a:p>
            <a:pPr lvl="4"/>
            <a:r>
              <a:rPr lang="sv-SE" dirty="0"/>
              <a:t>Punktlista 05</a:t>
            </a:r>
          </a:p>
        </p:txBody>
      </p:sp>
      <p:sp>
        <p:nvSpPr>
          <p:cNvPr id="4" name="Platshållare för datum 3"/>
          <p:cNvSpPr>
            <a:spLocks noGrp="1"/>
          </p:cNvSpPr>
          <p:nvPr>
            <p:ph type="dt" sz="half" idx="28"/>
          </p:nvPr>
        </p:nvSpPr>
        <p:spPr/>
        <p:txBody>
          <a:bodyPr/>
          <a:lstStyle/>
          <a:p>
            <a:fld id="{5B0CADB0-D930-4EAF-8138-FEF0ED7EFD2B}" type="datetimeFigureOut">
              <a:rPr lang="sv-SE" smtClean="0"/>
              <a:t>2018-06-13</a:t>
            </a:fld>
            <a:endParaRPr lang="sv-SE"/>
          </a:p>
        </p:txBody>
      </p:sp>
      <p:sp>
        <p:nvSpPr>
          <p:cNvPr id="5" name="Platshållare för sidfot 4"/>
          <p:cNvSpPr>
            <a:spLocks noGrp="1"/>
          </p:cNvSpPr>
          <p:nvPr>
            <p:ph type="ftr" sz="quarter" idx="29"/>
          </p:nvPr>
        </p:nvSpPr>
        <p:spPr/>
        <p:txBody>
          <a:bodyPr/>
          <a:lstStyle/>
          <a:p>
            <a:endParaRPr lang="sv-SE"/>
          </a:p>
        </p:txBody>
      </p:sp>
      <p:sp>
        <p:nvSpPr>
          <p:cNvPr id="7" name="Platshållare för bildnummer 6"/>
          <p:cNvSpPr>
            <a:spLocks noGrp="1"/>
          </p:cNvSpPr>
          <p:nvPr>
            <p:ph type="sldNum" sz="quarter" idx="30"/>
          </p:nvPr>
        </p:nvSpPr>
        <p:spPr/>
        <p:txBody>
          <a:bodyPr/>
          <a:lstStyle/>
          <a:p>
            <a:fld id="{379996A0-856E-4291-9A5A-5F33141381EF}" type="slidenum">
              <a:rPr lang="sv-SE" smtClean="0"/>
              <a:t>‹#›</a:t>
            </a:fld>
            <a:endParaRPr lang="sv-SE"/>
          </a:p>
        </p:txBody>
      </p:sp>
    </p:spTree>
    <p:extLst>
      <p:ext uri="{BB962C8B-B14F-4D97-AF65-F5344CB8AC3E}">
        <p14:creationId xmlns:p14="http://schemas.microsoft.com/office/powerpoint/2010/main" val="821681980"/>
      </p:ext>
    </p:extLst>
  </p:cSld>
  <p:clrMapOvr>
    <a:overrideClrMapping bg1="dk1" tx1="lt1" bg2="dk2" tx2="lt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ext">
    <p:bg>
      <p:bgPr>
        <a:solidFill>
          <a:srgbClr val="421761"/>
        </a:solidFill>
        <a:effectLst/>
      </p:bgPr>
    </p:bg>
    <p:spTree>
      <p:nvGrpSpPr>
        <p:cNvPr id="1" name=""/>
        <p:cNvGrpSpPr/>
        <p:nvPr/>
      </p:nvGrpSpPr>
      <p:grpSpPr>
        <a:xfrm>
          <a:off x="0" y="0"/>
          <a:ext cx="0" cy="0"/>
          <a:chOff x="0" y="0"/>
          <a:chExt cx="0" cy="0"/>
        </a:xfrm>
      </p:grpSpPr>
      <p:sp>
        <p:nvSpPr>
          <p:cNvPr id="3" name="Platshållare för text 2"/>
          <p:cNvSpPr>
            <a:spLocks noGrp="1"/>
          </p:cNvSpPr>
          <p:nvPr>
            <p:ph type="body" sz="quarter" idx="15" hasCustomPrompt="1"/>
          </p:nvPr>
        </p:nvSpPr>
        <p:spPr>
          <a:xfrm>
            <a:off x="1305951" y="2433706"/>
            <a:ext cx="8640000" cy="3490845"/>
          </a:xfrm>
        </p:spPr>
        <p:txBody>
          <a:bodyPr anchor="ctr">
            <a:normAutofit/>
          </a:bodyPr>
          <a:lstStyle>
            <a:lvl1pPr marL="234945" indent="-234945">
              <a:buClr>
                <a:schemeClr val="accent3"/>
              </a:buClr>
              <a:buSzPct val="120000"/>
              <a:buFont typeface="Arial" panose="020B0604020202020204" pitchFamily="34" charset="0"/>
              <a:buChar char="•"/>
              <a:defRPr lang="sv-SE" sz="2133" b="0" kern="1200" baseline="0" dirty="0" smtClean="0">
                <a:solidFill>
                  <a:schemeClr val="tx1"/>
                </a:solidFill>
                <a:latin typeface="+mn-lt"/>
                <a:ea typeface="+mn-ea"/>
                <a:cs typeface="+mn-cs"/>
              </a:defRPr>
            </a:lvl1pPr>
            <a:lvl2pPr marL="478355" indent="-234945">
              <a:buClr>
                <a:schemeClr val="accent4"/>
              </a:buClr>
              <a:buFont typeface="Arial" panose="020B0604020202020204" pitchFamily="34" charset="0"/>
              <a:buChar char="•"/>
              <a:defRPr sz="1333" b="0"/>
            </a:lvl2pPr>
            <a:lvl3pPr marL="713300" indent="-243411">
              <a:buClr>
                <a:schemeClr val="tx1"/>
              </a:buClr>
              <a:buFont typeface="Arial" panose="020B0604020202020204" pitchFamily="34" charset="0"/>
              <a:buChar char="•"/>
              <a:defRPr sz="1333" b="0"/>
            </a:lvl3pPr>
            <a:lvl4pPr marL="956709" indent="-234945">
              <a:buFont typeface="Arial" panose="020B0604020202020204" pitchFamily="34" charset="0"/>
              <a:buChar char="•"/>
              <a:defRPr sz="1333" b="0"/>
            </a:lvl4pPr>
            <a:lvl5pPr marL="1191654" indent="-243411">
              <a:buClr>
                <a:schemeClr val="tx1"/>
              </a:buClr>
              <a:buFont typeface="Arial" panose="020B0604020202020204" pitchFamily="34" charset="0"/>
              <a:buChar char="•"/>
              <a:tabLst/>
              <a:defRPr sz="1333" b="0" baseline="0"/>
            </a:lvl5pPr>
          </a:lstStyle>
          <a:p>
            <a:pPr lvl="0"/>
            <a:r>
              <a:rPr lang="sv-SE" dirty="0"/>
              <a:t>Punktlista 01 16 pt (centreras på höjden)</a:t>
            </a:r>
          </a:p>
          <a:p>
            <a:pPr lvl="1"/>
            <a:r>
              <a:rPr lang="sv-SE" dirty="0"/>
              <a:t>Punktlista 02</a:t>
            </a:r>
          </a:p>
          <a:p>
            <a:pPr lvl="2"/>
            <a:r>
              <a:rPr lang="sv-SE" dirty="0"/>
              <a:t>Punktlista 03</a:t>
            </a:r>
          </a:p>
          <a:p>
            <a:pPr lvl="3"/>
            <a:r>
              <a:rPr lang="sv-SE" dirty="0"/>
              <a:t>Punktlista 04</a:t>
            </a:r>
          </a:p>
          <a:p>
            <a:pPr lvl="4"/>
            <a:r>
              <a:rPr lang="sv-SE" dirty="0"/>
              <a:t>Punktlista 05</a:t>
            </a:r>
          </a:p>
        </p:txBody>
      </p:sp>
      <p:sp>
        <p:nvSpPr>
          <p:cNvPr id="4" name="Rubrik 3"/>
          <p:cNvSpPr>
            <a:spLocks noGrp="1"/>
          </p:cNvSpPr>
          <p:nvPr>
            <p:ph type="title" hasCustomPrompt="1"/>
          </p:nvPr>
        </p:nvSpPr>
        <p:spPr>
          <a:xfrm>
            <a:off x="575734" y="1473705"/>
            <a:ext cx="11040533" cy="960000"/>
          </a:xfrm>
        </p:spPr>
        <p:txBody>
          <a:bodyPr/>
          <a:lstStyle>
            <a:lvl1pPr>
              <a:defRPr>
                <a:solidFill>
                  <a:schemeClr val="tx1"/>
                </a:solidFill>
              </a:defRPr>
            </a:lvl1pPr>
          </a:lstStyle>
          <a:p>
            <a:r>
              <a:rPr lang="sv-SE" dirty="0"/>
              <a:t>Underrubrik 24 pt, </a:t>
            </a:r>
            <a:br>
              <a:rPr lang="sv-SE" dirty="0"/>
            </a:br>
            <a:r>
              <a:rPr lang="sv-SE" dirty="0"/>
              <a:t>max 2 rader</a:t>
            </a:r>
          </a:p>
        </p:txBody>
      </p:sp>
      <p:sp>
        <p:nvSpPr>
          <p:cNvPr id="10" name="Platshållare för text 12"/>
          <p:cNvSpPr>
            <a:spLocks noGrp="1"/>
          </p:cNvSpPr>
          <p:nvPr>
            <p:ph type="body" sz="quarter" idx="10" hasCustomPrompt="1"/>
          </p:nvPr>
        </p:nvSpPr>
        <p:spPr>
          <a:xfrm>
            <a:off x="575734" y="691665"/>
            <a:ext cx="11040533" cy="768000"/>
          </a:xfrm>
          <a:prstGeom prst="rect">
            <a:avLst/>
          </a:prstGeom>
        </p:spPr>
        <p:txBody>
          <a:bodyPr/>
          <a:lstStyle>
            <a:lvl1pPr marL="0" indent="0" algn="l">
              <a:buNone/>
              <a:defRPr sz="3200" b="0">
                <a:solidFill>
                  <a:schemeClr val="tx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Överrubrik 24 pt</a:t>
            </a:r>
          </a:p>
        </p:txBody>
      </p:sp>
      <p:sp>
        <p:nvSpPr>
          <p:cNvPr id="2" name="Platshållare för datum 1"/>
          <p:cNvSpPr>
            <a:spLocks noGrp="1"/>
          </p:cNvSpPr>
          <p:nvPr>
            <p:ph type="dt" sz="half" idx="16"/>
          </p:nvPr>
        </p:nvSpPr>
        <p:spPr/>
        <p:txBody>
          <a:bodyPr/>
          <a:lstStyle/>
          <a:p>
            <a:fld id="{5B0CADB0-D930-4EAF-8138-FEF0ED7EFD2B}" type="datetimeFigureOut">
              <a:rPr lang="sv-SE" smtClean="0"/>
              <a:t>2018-06-13</a:t>
            </a:fld>
            <a:endParaRPr lang="sv-SE"/>
          </a:p>
        </p:txBody>
      </p:sp>
      <p:sp>
        <p:nvSpPr>
          <p:cNvPr id="5" name="Platshållare för sidfot 4"/>
          <p:cNvSpPr>
            <a:spLocks noGrp="1"/>
          </p:cNvSpPr>
          <p:nvPr>
            <p:ph type="ftr" sz="quarter" idx="17"/>
          </p:nvPr>
        </p:nvSpPr>
        <p:spPr/>
        <p:txBody>
          <a:bodyPr/>
          <a:lstStyle/>
          <a:p>
            <a:endParaRPr lang="sv-SE"/>
          </a:p>
        </p:txBody>
      </p:sp>
      <p:sp>
        <p:nvSpPr>
          <p:cNvPr id="6" name="Platshållare för bildnummer 5"/>
          <p:cNvSpPr>
            <a:spLocks noGrp="1"/>
          </p:cNvSpPr>
          <p:nvPr>
            <p:ph type="sldNum" sz="quarter" idx="18"/>
          </p:nvPr>
        </p:nvSpPr>
        <p:spPr/>
        <p:txBody>
          <a:bodyPr/>
          <a:lstStyle/>
          <a:p>
            <a:fld id="{379996A0-856E-4291-9A5A-5F33141381EF}" type="slidenum">
              <a:rPr lang="sv-SE" smtClean="0"/>
              <a:t>‹#›</a:t>
            </a:fld>
            <a:endParaRPr lang="sv-SE"/>
          </a:p>
        </p:txBody>
      </p:sp>
    </p:spTree>
    <p:extLst>
      <p:ext uri="{BB962C8B-B14F-4D97-AF65-F5344CB8AC3E}">
        <p14:creationId xmlns:p14="http://schemas.microsoft.com/office/powerpoint/2010/main" val="3776974986"/>
      </p:ext>
    </p:extLst>
  </p:cSld>
  <p:clrMapOvr>
    <a:overrideClrMapping bg1="dk1" tx1="lt1" bg2="dk2" tx2="lt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ext vit">
    <p:bg>
      <p:bgPr>
        <a:solidFill>
          <a:schemeClr val="tx1"/>
        </a:solidFill>
        <a:effectLst/>
      </p:bgPr>
    </p:bg>
    <p:spTree>
      <p:nvGrpSpPr>
        <p:cNvPr id="1" name=""/>
        <p:cNvGrpSpPr/>
        <p:nvPr/>
      </p:nvGrpSpPr>
      <p:grpSpPr>
        <a:xfrm>
          <a:off x="0" y="0"/>
          <a:ext cx="0" cy="0"/>
          <a:chOff x="0" y="0"/>
          <a:chExt cx="0" cy="0"/>
        </a:xfrm>
      </p:grpSpPr>
      <p:sp>
        <p:nvSpPr>
          <p:cNvPr id="3" name="Platshållare för text 2"/>
          <p:cNvSpPr>
            <a:spLocks noGrp="1"/>
          </p:cNvSpPr>
          <p:nvPr>
            <p:ph type="body" sz="quarter" idx="15" hasCustomPrompt="1"/>
          </p:nvPr>
        </p:nvSpPr>
        <p:spPr>
          <a:xfrm>
            <a:off x="1305951" y="2433706"/>
            <a:ext cx="8640000" cy="3490845"/>
          </a:xfrm>
        </p:spPr>
        <p:txBody>
          <a:bodyPr anchor="ctr">
            <a:normAutofit/>
          </a:bodyPr>
          <a:lstStyle>
            <a:lvl1pPr marL="234945" indent="-234945">
              <a:buClr>
                <a:schemeClr val="accent3"/>
              </a:buClr>
              <a:buSzPct val="120000"/>
              <a:buFont typeface="Arial" panose="020B0604020202020204" pitchFamily="34" charset="0"/>
              <a:buChar char="•"/>
              <a:defRPr lang="sv-SE" sz="2133" b="0" kern="1200" baseline="0" dirty="0" smtClean="0">
                <a:solidFill>
                  <a:schemeClr val="bg1"/>
                </a:solidFill>
                <a:latin typeface="+mn-lt"/>
                <a:ea typeface="+mn-ea"/>
                <a:cs typeface="+mn-cs"/>
              </a:defRPr>
            </a:lvl1pPr>
            <a:lvl2pPr marL="478355" indent="-234945">
              <a:buClr>
                <a:schemeClr val="accent4"/>
              </a:buClr>
              <a:buFont typeface="Arial" panose="020B0604020202020204" pitchFamily="34" charset="0"/>
              <a:buChar char="•"/>
              <a:defRPr sz="1333" b="0">
                <a:solidFill>
                  <a:schemeClr val="bg1"/>
                </a:solidFill>
              </a:defRPr>
            </a:lvl2pPr>
            <a:lvl3pPr marL="713300" indent="-243411">
              <a:buClrTx/>
              <a:buFont typeface="Arial" panose="020B0604020202020204" pitchFamily="34" charset="0"/>
              <a:buChar char="•"/>
              <a:defRPr sz="1333" b="0">
                <a:solidFill>
                  <a:schemeClr val="bg1"/>
                </a:solidFill>
              </a:defRPr>
            </a:lvl3pPr>
            <a:lvl4pPr marL="956709" indent="-234945">
              <a:buFont typeface="Arial" panose="020B0604020202020204" pitchFamily="34" charset="0"/>
              <a:buChar char="•"/>
              <a:defRPr sz="1333" b="0">
                <a:solidFill>
                  <a:schemeClr val="bg1"/>
                </a:solidFill>
              </a:defRPr>
            </a:lvl4pPr>
            <a:lvl5pPr marL="1176837" indent="-228594">
              <a:buClrTx/>
              <a:buFont typeface="Arial" panose="020B0604020202020204" pitchFamily="34" charset="0"/>
              <a:buChar char="•"/>
              <a:tabLst/>
              <a:defRPr sz="1333" b="0" baseline="0">
                <a:solidFill>
                  <a:schemeClr val="bg1"/>
                </a:solidFill>
              </a:defRPr>
            </a:lvl5pPr>
          </a:lstStyle>
          <a:p>
            <a:pPr lvl="0"/>
            <a:r>
              <a:rPr lang="sv-SE" dirty="0"/>
              <a:t>Punktlista 01 16 pt (centreras på höjden)</a:t>
            </a:r>
          </a:p>
          <a:p>
            <a:pPr lvl="1"/>
            <a:r>
              <a:rPr lang="sv-SE" dirty="0"/>
              <a:t>Punktlista 02</a:t>
            </a:r>
          </a:p>
          <a:p>
            <a:pPr lvl="2"/>
            <a:r>
              <a:rPr lang="sv-SE" dirty="0"/>
              <a:t>Punktlista 03</a:t>
            </a:r>
          </a:p>
          <a:p>
            <a:pPr lvl="3"/>
            <a:r>
              <a:rPr lang="sv-SE" dirty="0"/>
              <a:t>Punktlista 04</a:t>
            </a:r>
          </a:p>
          <a:p>
            <a:pPr lvl="4"/>
            <a:r>
              <a:rPr lang="sv-SE" dirty="0"/>
              <a:t>	Punktlista 05</a:t>
            </a:r>
          </a:p>
        </p:txBody>
      </p:sp>
      <p:sp>
        <p:nvSpPr>
          <p:cNvPr id="4" name="Rubrik 3"/>
          <p:cNvSpPr>
            <a:spLocks noGrp="1"/>
          </p:cNvSpPr>
          <p:nvPr>
            <p:ph type="title" hasCustomPrompt="1"/>
          </p:nvPr>
        </p:nvSpPr>
        <p:spPr>
          <a:xfrm>
            <a:off x="575734" y="1473705"/>
            <a:ext cx="11040533" cy="960000"/>
          </a:xfrm>
        </p:spPr>
        <p:txBody>
          <a:bodyPr/>
          <a:lstStyle>
            <a:lvl1pPr>
              <a:defRPr>
                <a:solidFill>
                  <a:srgbClr val="421761"/>
                </a:solidFill>
              </a:defRPr>
            </a:lvl1pPr>
          </a:lstStyle>
          <a:p>
            <a:r>
              <a:rPr lang="sv-SE" dirty="0"/>
              <a:t>Underrubrik 24 pt, </a:t>
            </a:r>
            <a:br>
              <a:rPr lang="sv-SE" dirty="0"/>
            </a:br>
            <a:r>
              <a:rPr lang="sv-SE" dirty="0"/>
              <a:t>max 2 rader</a:t>
            </a:r>
          </a:p>
        </p:txBody>
      </p:sp>
      <p:sp>
        <p:nvSpPr>
          <p:cNvPr id="10" name="Platshållare för text 12"/>
          <p:cNvSpPr>
            <a:spLocks noGrp="1"/>
          </p:cNvSpPr>
          <p:nvPr>
            <p:ph type="body" sz="quarter" idx="10" hasCustomPrompt="1"/>
          </p:nvPr>
        </p:nvSpPr>
        <p:spPr>
          <a:xfrm>
            <a:off x="575734" y="691665"/>
            <a:ext cx="11040533" cy="768000"/>
          </a:xfrm>
          <a:prstGeom prst="rect">
            <a:avLst/>
          </a:prstGeom>
        </p:spPr>
        <p:txBody>
          <a:bodyPr/>
          <a:lstStyle>
            <a:lvl1pPr marL="0" indent="0" algn="l">
              <a:buNone/>
              <a:defRPr sz="3200" b="0">
                <a:solidFill>
                  <a:srgbClr val="421761"/>
                </a:solidFill>
                <a:latin typeface="+mj-lt"/>
              </a:defRPr>
            </a:lvl1pPr>
            <a:lvl2pPr algn="ctr">
              <a:defRPr>
                <a:latin typeface="+mj-lt"/>
              </a:defRPr>
            </a:lvl2pPr>
            <a:lvl3pPr algn="ctr">
              <a:defRPr>
                <a:latin typeface="+mj-lt"/>
              </a:defRPr>
            </a:lvl3pPr>
            <a:lvl4pPr algn="ctr">
              <a:defRPr>
                <a:latin typeface="+mj-lt"/>
              </a:defRPr>
            </a:lvl4pPr>
            <a:lvl5pPr algn="ctr">
              <a:defRPr>
                <a:latin typeface="+mj-lt"/>
              </a:defRPr>
            </a:lvl5pPr>
          </a:lstStyle>
          <a:p>
            <a:pPr lvl="0"/>
            <a:r>
              <a:rPr lang="sv-SE" dirty="0"/>
              <a:t>Överrubrik 24 pt</a:t>
            </a:r>
          </a:p>
        </p:txBody>
      </p:sp>
      <p:sp>
        <p:nvSpPr>
          <p:cNvPr id="11" name="Platshållare för datum 10"/>
          <p:cNvSpPr>
            <a:spLocks noGrp="1"/>
          </p:cNvSpPr>
          <p:nvPr>
            <p:ph type="dt" sz="half" idx="16"/>
          </p:nvPr>
        </p:nvSpPr>
        <p:spPr/>
        <p:txBody>
          <a:bodyPr/>
          <a:lstStyle/>
          <a:p>
            <a:fld id="{5B0CADB0-D930-4EAF-8138-FEF0ED7EFD2B}" type="datetimeFigureOut">
              <a:rPr lang="sv-SE" smtClean="0"/>
              <a:t>2018-06-13</a:t>
            </a:fld>
            <a:endParaRPr lang="sv-SE"/>
          </a:p>
        </p:txBody>
      </p:sp>
      <p:sp>
        <p:nvSpPr>
          <p:cNvPr id="12" name="Platshållare för sidfot 11"/>
          <p:cNvSpPr>
            <a:spLocks noGrp="1"/>
          </p:cNvSpPr>
          <p:nvPr>
            <p:ph type="ftr" sz="quarter" idx="17"/>
          </p:nvPr>
        </p:nvSpPr>
        <p:spPr>
          <a:xfrm>
            <a:off x="239184" y="211665"/>
            <a:ext cx="4705349" cy="480000"/>
          </a:xfrm>
        </p:spPr>
        <p:txBody>
          <a:bodyPr/>
          <a:lstStyle>
            <a:lvl1pPr>
              <a:defRPr>
                <a:solidFill>
                  <a:schemeClr val="bg1"/>
                </a:solidFill>
              </a:defRPr>
            </a:lvl1pPr>
          </a:lstStyle>
          <a:p>
            <a:endParaRPr lang="sv-SE"/>
          </a:p>
        </p:txBody>
      </p:sp>
      <p:sp>
        <p:nvSpPr>
          <p:cNvPr id="13" name="Platshållare för bildnummer 12"/>
          <p:cNvSpPr>
            <a:spLocks noGrp="1"/>
          </p:cNvSpPr>
          <p:nvPr>
            <p:ph type="sldNum" sz="quarter" idx="18"/>
          </p:nvPr>
        </p:nvSpPr>
        <p:spPr/>
        <p:txBody>
          <a:bodyPr/>
          <a:lstStyle>
            <a:lvl1pPr>
              <a:defRPr>
                <a:solidFill>
                  <a:schemeClr val="bg1"/>
                </a:solidFill>
              </a:defRPr>
            </a:lvl1pPr>
          </a:lstStyle>
          <a:p>
            <a:fld id="{379996A0-856E-4291-9A5A-5F33141381EF}" type="slidenum">
              <a:rPr lang="sv-SE" smtClean="0"/>
              <a:t>‹#›</a:t>
            </a:fld>
            <a:endParaRPr lang="sv-SE"/>
          </a:p>
        </p:txBody>
      </p:sp>
      <p:sp>
        <p:nvSpPr>
          <p:cNvPr id="17" name="textruta 16"/>
          <p:cNvSpPr txBox="1"/>
          <p:nvPr/>
        </p:nvSpPr>
        <p:spPr>
          <a:xfrm>
            <a:off x="238200" y="6357651"/>
            <a:ext cx="1200000" cy="240000"/>
          </a:xfrm>
          <a:prstGeom prst="rect">
            <a:avLst/>
          </a:prstGeom>
          <a:noFill/>
        </p:spPr>
        <p:txBody>
          <a:bodyPr wrap="none" lIns="0" tIns="0" rIns="0" bIns="0" rtlCol="0" anchor="b" anchorCtr="0">
            <a:noAutofit/>
          </a:bodyPr>
          <a:lstStyle/>
          <a:p>
            <a:pPr algn="l"/>
            <a:r>
              <a:rPr lang="sv-SE" sz="800" b="0" dirty="0">
                <a:solidFill>
                  <a:schemeClr val="bg1"/>
                </a:solidFill>
                <a:latin typeface="+mj-lt"/>
              </a:rPr>
              <a:t>Vi gör studier möjligt.</a:t>
            </a:r>
          </a:p>
          <a:p>
            <a:pPr algn="l"/>
            <a:r>
              <a:rPr lang="sv-SE" sz="800" b="0" dirty="0" err="1">
                <a:solidFill>
                  <a:schemeClr val="bg1"/>
                </a:solidFill>
                <a:latin typeface="+mj-lt"/>
              </a:rPr>
              <a:t>csn.se</a:t>
            </a:r>
            <a:endParaRPr lang="sv-SE" sz="800" b="0" dirty="0">
              <a:solidFill>
                <a:schemeClr val="bg1"/>
              </a:solidFill>
              <a:latin typeface="+mj-lt"/>
            </a:endParaRPr>
          </a:p>
        </p:txBody>
      </p:sp>
      <p:sp>
        <p:nvSpPr>
          <p:cNvPr id="9" name="textruta 8"/>
          <p:cNvSpPr txBox="1"/>
          <p:nvPr/>
        </p:nvSpPr>
        <p:spPr>
          <a:xfrm>
            <a:off x="238200" y="6357651"/>
            <a:ext cx="1200000" cy="240000"/>
          </a:xfrm>
          <a:prstGeom prst="rect">
            <a:avLst/>
          </a:prstGeom>
          <a:noFill/>
        </p:spPr>
        <p:txBody>
          <a:bodyPr wrap="none" lIns="0" tIns="0" rIns="0" bIns="0" rtlCol="0" anchor="b" anchorCtr="0">
            <a:noAutofit/>
          </a:bodyPr>
          <a:lstStyle/>
          <a:p>
            <a:pPr algn="l"/>
            <a:r>
              <a:rPr lang="sv-SE" sz="800" b="0" dirty="0">
                <a:solidFill>
                  <a:schemeClr val="bg1"/>
                </a:solidFill>
                <a:latin typeface="+mj-lt"/>
              </a:rPr>
              <a:t>Vi gör studier möjligt.</a:t>
            </a:r>
          </a:p>
          <a:p>
            <a:pPr algn="l"/>
            <a:r>
              <a:rPr lang="sv-SE" sz="800" b="0" dirty="0" err="1">
                <a:solidFill>
                  <a:schemeClr val="bg1"/>
                </a:solidFill>
                <a:latin typeface="+mj-lt"/>
              </a:rPr>
              <a:t>csn.se</a:t>
            </a:r>
            <a:endParaRPr lang="sv-SE" sz="800" b="0" dirty="0">
              <a:solidFill>
                <a:schemeClr val="bg1"/>
              </a:solidFill>
              <a:latin typeface="+mj-lt"/>
            </a:endParaRPr>
          </a:p>
        </p:txBody>
      </p:sp>
    </p:spTree>
    <p:extLst>
      <p:ext uri="{BB962C8B-B14F-4D97-AF65-F5344CB8AC3E}">
        <p14:creationId xmlns:p14="http://schemas.microsoft.com/office/powerpoint/2010/main" val="360327529"/>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Kapitel">
    <p:bg>
      <p:bgPr>
        <a:solidFill>
          <a:srgbClr val="421761"/>
        </a:solidFill>
        <a:effectLst/>
      </p:bgPr>
    </p:bg>
    <p:spTree>
      <p:nvGrpSpPr>
        <p:cNvPr id="1" name=""/>
        <p:cNvGrpSpPr/>
        <p:nvPr/>
      </p:nvGrpSpPr>
      <p:grpSpPr>
        <a:xfrm>
          <a:off x="0" y="0"/>
          <a:ext cx="0" cy="0"/>
          <a:chOff x="0" y="0"/>
          <a:chExt cx="0" cy="0"/>
        </a:xfrm>
      </p:grpSpPr>
      <p:sp>
        <p:nvSpPr>
          <p:cNvPr id="9" name="Rubrik 8"/>
          <p:cNvSpPr>
            <a:spLocks noGrp="1"/>
          </p:cNvSpPr>
          <p:nvPr>
            <p:ph type="title" hasCustomPrompt="1"/>
          </p:nvPr>
        </p:nvSpPr>
        <p:spPr>
          <a:xfrm>
            <a:off x="2020357" y="2674737"/>
            <a:ext cx="8208000" cy="1104000"/>
          </a:xfrm>
        </p:spPr>
        <p:txBody>
          <a:bodyPr vert="horz" wrap="square" lIns="0" tIns="0" rIns="0" bIns="0" rtlCol="0" anchor="ctr" anchorCtr="0">
            <a:normAutofit/>
          </a:bodyPr>
          <a:lstStyle>
            <a:lvl1pPr algn="ctr">
              <a:defRPr lang="sv-SE" sz="6400">
                <a:solidFill>
                  <a:schemeClr val="accent4"/>
                </a:solidFill>
                <a:ea typeface="+mn-ea"/>
                <a:cs typeface="+mn-cs"/>
              </a:defRPr>
            </a:lvl1pPr>
          </a:lstStyle>
          <a:p>
            <a:pPr lvl="0"/>
            <a:r>
              <a:rPr lang="sv-SE" dirty="0"/>
              <a:t>Kapitel-/Pausbild</a:t>
            </a:r>
          </a:p>
        </p:txBody>
      </p:sp>
      <p:sp>
        <p:nvSpPr>
          <p:cNvPr id="2" name="Platshållare för datum 1"/>
          <p:cNvSpPr>
            <a:spLocks noGrp="1"/>
          </p:cNvSpPr>
          <p:nvPr>
            <p:ph type="dt" sz="half" idx="10"/>
          </p:nvPr>
        </p:nvSpPr>
        <p:spPr/>
        <p:txBody>
          <a:bodyPr/>
          <a:lstStyle/>
          <a:p>
            <a:fld id="{5B0CADB0-D930-4EAF-8138-FEF0ED7EFD2B}" type="datetimeFigureOut">
              <a:rPr lang="sv-SE" smtClean="0"/>
              <a:t>2018-06-13</a:t>
            </a:fld>
            <a:endParaRPr lang="sv-SE"/>
          </a:p>
        </p:txBody>
      </p:sp>
      <p:sp>
        <p:nvSpPr>
          <p:cNvPr id="3" name="Platshållare för sidfot 2"/>
          <p:cNvSpPr>
            <a:spLocks noGrp="1"/>
          </p:cNvSpPr>
          <p:nvPr>
            <p:ph type="ftr" sz="quarter" idx="11"/>
          </p:nvPr>
        </p:nvSpPr>
        <p:spPr/>
        <p:txBody>
          <a:bodyPr/>
          <a:lstStyle/>
          <a:p>
            <a:endParaRPr lang="sv-SE"/>
          </a:p>
        </p:txBody>
      </p:sp>
      <p:sp>
        <p:nvSpPr>
          <p:cNvPr id="4" name="Platshållare för bildnummer 3"/>
          <p:cNvSpPr>
            <a:spLocks noGrp="1"/>
          </p:cNvSpPr>
          <p:nvPr>
            <p:ph type="sldNum" sz="quarter" idx="12"/>
          </p:nvPr>
        </p:nvSpPr>
        <p:spPr/>
        <p:txBody>
          <a:bodyPr/>
          <a:lstStyle/>
          <a:p>
            <a:fld id="{379996A0-856E-4291-9A5A-5F33141381EF}" type="slidenum">
              <a:rPr lang="sv-SE" smtClean="0"/>
              <a:t>‹#›</a:t>
            </a:fld>
            <a:endParaRPr lang="sv-SE"/>
          </a:p>
        </p:txBody>
      </p:sp>
    </p:spTree>
    <p:extLst>
      <p:ext uri="{BB962C8B-B14F-4D97-AF65-F5344CB8AC3E}">
        <p14:creationId xmlns:p14="http://schemas.microsoft.com/office/powerpoint/2010/main" val="367989503"/>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gif"/><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slideLayout" Target="../slideLayouts/slideLayout34.xml"/><Relationship Id="rId18" Type="http://schemas.openxmlformats.org/officeDocument/2006/relationships/slideLayout" Target="../slideLayouts/slideLayout39.xml"/><Relationship Id="rId3" Type="http://schemas.openxmlformats.org/officeDocument/2006/relationships/slideLayout" Target="../slideLayouts/slideLayout24.xml"/><Relationship Id="rId21" Type="http://schemas.openxmlformats.org/officeDocument/2006/relationships/slideLayout" Target="../slideLayouts/slideLayout42.xml"/><Relationship Id="rId7" Type="http://schemas.openxmlformats.org/officeDocument/2006/relationships/slideLayout" Target="../slideLayouts/slideLayout28.xml"/><Relationship Id="rId12" Type="http://schemas.openxmlformats.org/officeDocument/2006/relationships/slideLayout" Target="../slideLayouts/slideLayout33.xml"/><Relationship Id="rId17" Type="http://schemas.openxmlformats.org/officeDocument/2006/relationships/slideLayout" Target="../slideLayouts/slideLayout38.xml"/><Relationship Id="rId2" Type="http://schemas.openxmlformats.org/officeDocument/2006/relationships/slideLayout" Target="../slideLayouts/slideLayout23.xml"/><Relationship Id="rId16" Type="http://schemas.openxmlformats.org/officeDocument/2006/relationships/slideLayout" Target="../slideLayouts/slideLayout37.xml"/><Relationship Id="rId20" Type="http://schemas.openxmlformats.org/officeDocument/2006/relationships/slideLayout" Target="../slideLayouts/slideLayout41.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slideLayout" Target="../slideLayouts/slideLayout32.xml"/><Relationship Id="rId5" Type="http://schemas.openxmlformats.org/officeDocument/2006/relationships/slideLayout" Target="../slideLayouts/slideLayout26.xml"/><Relationship Id="rId15" Type="http://schemas.openxmlformats.org/officeDocument/2006/relationships/slideLayout" Target="../slideLayouts/slideLayout36.xml"/><Relationship Id="rId23" Type="http://schemas.openxmlformats.org/officeDocument/2006/relationships/image" Target="../media/image1.gif"/><Relationship Id="rId10" Type="http://schemas.openxmlformats.org/officeDocument/2006/relationships/slideLayout" Target="../slideLayouts/slideLayout31.xml"/><Relationship Id="rId19" Type="http://schemas.openxmlformats.org/officeDocument/2006/relationships/slideLayout" Target="../slideLayouts/slideLayout40.xml"/><Relationship Id="rId4" Type="http://schemas.openxmlformats.org/officeDocument/2006/relationships/slideLayout" Target="../slideLayouts/slideLayout25.xml"/><Relationship Id="rId9" Type="http://schemas.openxmlformats.org/officeDocument/2006/relationships/slideLayout" Target="../slideLayouts/slideLayout30.xml"/><Relationship Id="rId14" Type="http://schemas.openxmlformats.org/officeDocument/2006/relationships/slideLayout" Target="../slideLayouts/slideLayout35.xml"/><Relationship Id="rId22"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Platshållare för bildnummer 9"/>
          <p:cNvSpPr>
            <a:spLocks noGrp="1"/>
          </p:cNvSpPr>
          <p:nvPr>
            <p:ph type="sldNum" sz="quarter" idx="4"/>
          </p:nvPr>
        </p:nvSpPr>
        <p:spPr>
          <a:xfrm>
            <a:off x="10755680" y="211665"/>
            <a:ext cx="1200000" cy="144000"/>
          </a:xfrm>
          <a:prstGeom prst="rect">
            <a:avLst/>
          </a:prstGeom>
        </p:spPr>
        <p:txBody>
          <a:bodyPr vert="horz" wrap="none" lIns="0" tIns="0" rIns="0" bIns="0" rtlCol="0" anchor="t" anchorCtr="0"/>
          <a:lstStyle>
            <a:lvl1pPr algn="r">
              <a:defRPr sz="800">
                <a:solidFill>
                  <a:schemeClr val="tx1"/>
                </a:solidFill>
              </a:defRPr>
            </a:lvl1pPr>
          </a:lstStyle>
          <a:p>
            <a:fld id="{379996A0-856E-4291-9A5A-5F33141381EF}" type="slidenum">
              <a:rPr lang="sv-SE" smtClean="0"/>
              <a:t>‹#›</a:t>
            </a:fld>
            <a:endParaRPr lang="sv-SE"/>
          </a:p>
        </p:txBody>
      </p:sp>
      <p:sp>
        <p:nvSpPr>
          <p:cNvPr id="4" name="textruta 3"/>
          <p:cNvSpPr txBox="1"/>
          <p:nvPr/>
        </p:nvSpPr>
        <p:spPr>
          <a:xfrm>
            <a:off x="238200" y="6357651"/>
            <a:ext cx="1200000" cy="240000"/>
          </a:xfrm>
          <a:prstGeom prst="rect">
            <a:avLst/>
          </a:prstGeom>
          <a:noFill/>
        </p:spPr>
        <p:txBody>
          <a:bodyPr wrap="none" lIns="0" tIns="0" rIns="0" bIns="0" rtlCol="0" anchor="b" anchorCtr="0">
            <a:noAutofit/>
          </a:bodyPr>
          <a:lstStyle/>
          <a:p>
            <a:pPr algn="l"/>
            <a:r>
              <a:rPr lang="sv-SE" sz="800" b="0" dirty="0">
                <a:solidFill>
                  <a:schemeClr val="tx1"/>
                </a:solidFill>
                <a:latin typeface="+mj-lt"/>
              </a:rPr>
              <a:t>Vi gör studier möjligt.</a:t>
            </a:r>
          </a:p>
          <a:p>
            <a:pPr algn="l"/>
            <a:r>
              <a:rPr lang="sv-SE" sz="800" b="0" dirty="0" err="1">
                <a:solidFill>
                  <a:schemeClr val="tx1"/>
                </a:solidFill>
                <a:latin typeface="+mj-lt"/>
              </a:rPr>
              <a:t>csn.se</a:t>
            </a:r>
            <a:endParaRPr lang="sv-SE" sz="800" b="0" dirty="0">
              <a:solidFill>
                <a:schemeClr val="tx1"/>
              </a:solidFill>
              <a:latin typeface="+mj-lt"/>
            </a:endParaRPr>
          </a:p>
        </p:txBody>
      </p:sp>
      <p:sp>
        <p:nvSpPr>
          <p:cNvPr id="2" name="Platshållare för rubrik 1"/>
          <p:cNvSpPr>
            <a:spLocks noGrp="1"/>
          </p:cNvSpPr>
          <p:nvPr>
            <p:ph type="title"/>
          </p:nvPr>
        </p:nvSpPr>
        <p:spPr>
          <a:xfrm>
            <a:off x="575734" y="701464"/>
            <a:ext cx="11040533" cy="960000"/>
          </a:xfrm>
          <a:prstGeom prst="rect">
            <a:avLst/>
          </a:prstGeom>
        </p:spPr>
        <p:txBody>
          <a:bodyPr vert="horz" wrap="square" lIns="0" tIns="0" rIns="0" bIns="0" rtlCol="0" anchor="t" anchorCtr="0">
            <a:normAutofit/>
          </a:bodyPr>
          <a:lstStyle/>
          <a:p>
            <a:r>
              <a:rPr lang="sv-SE" dirty="0"/>
              <a:t>Klicka här för att ändra format</a:t>
            </a:r>
          </a:p>
        </p:txBody>
      </p:sp>
      <p:sp>
        <p:nvSpPr>
          <p:cNvPr id="3" name="Platshållare för text 2"/>
          <p:cNvSpPr>
            <a:spLocks noGrp="1"/>
          </p:cNvSpPr>
          <p:nvPr>
            <p:ph type="body" idx="1"/>
          </p:nvPr>
        </p:nvSpPr>
        <p:spPr>
          <a:xfrm>
            <a:off x="575734" y="1653118"/>
            <a:ext cx="11040533" cy="4271433"/>
          </a:xfrm>
          <a:prstGeom prst="rect">
            <a:avLst/>
          </a:prstGeom>
        </p:spPr>
        <p:txBody>
          <a:bodyPr vert="horz" wrap="square" lIns="0" tIns="0" rIns="0" bIns="0" rtlCol="0">
            <a:normAutofit/>
          </a:bodyPr>
          <a:lstStyle/>
          <a:p>
            <a:pPr lvl="0"/>
            <a:r>
              <a:rPr lang="sv-SE" dirty="0"/>
              <a:t>Nivå ett</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datum 4"/>
          <p:cNvSpPr>
            <a:spLocks noGrp="1"/>
          </p:cNvSpPr>
          <p:nvPr>
            <p:ph type="dt" sz="half" idx="2"/>
          </p:nvPr>
        </p:nvSpPr>
        <p:spPr>
          <a:xfrm>
            <a:off x="10755680" y="-329601"/>
            <a:ext cx="1200000" cy="144000"/>
          </a:xfrm>
          <a:prstGeom prst="rect">
            <a:avLst/>
          </a:prstGeom>
        </p:spPr>
        <p:txBody>
          <a:bodyPr vert="horz" wrap="none" lIns="0" tIns="0" rIns="0" bIns="0" rtlCol="0" anchor="t"/>
          <a:lstStyle>
            <a:lvl1pPr algn="r">
              <a:defRPr lang="sv-SE" sz="800" smtClean="0"/>
            </a:lvl1pPr>
          </a:lstStyle>
          <a:p>
            <a:fld id="{5B0CADB0-D930-4EAF-8138-FEF0ED7EFD2B}" type="datetimeFigureOut">
              <a:rPr lang="sv-SE" smtClean="0"/>
              <a:t>2018-06-13</a:t>
            </a:fld>
            <a:endParaRPr lang="sv-SE"/>
          </a:p>
        </p:txBody>
      </p:sp>
      <p:sp>
        <p:nvSpPr>
          <p:cNvPr id="6" name="Platshållare för sidfot 5"/>
          <p:cNvSpPr>
            <a:spLocks noGrp="1"/>
          </p:cNvSpPr>
          <p:nvPr>
            <p:ph type="ftr" sz="quarter" idx="3"/>
          </p:nvPr>
        </p:nvSpPr>
        <p:spPr>
          <a:xfrm>
            <a:off x="239184" y="211665"/>
            <a:ext cx="4705349" cy="480000"/>
          </a:xfrm>
          <a:prstGeom prst="rect">
            <a:avLst/>
          </a:prstGeom>
        </p:spPr>
        <p:txBody>
          <a:bodyPr vert="horz" wrap="none" lIns="0" tIns="0" rIns="0" bIns="0" rtlCol="0" anchor="t"/>
          <a:lstStyle>
            <a:lvl1pPr algn="l">
              <a:defRPr lang="sv-SE" sz="800"/>
            </a:lvl1pPr>
          </a:lstStyle>
          <a:p>
            <a:endParaRPr lang="sv-SE"/>
          </a:p>
        </p:txBody>
      </p:sp>
      <p:pic>
        <p:nvPicPr>
          <p:cNvPr id="8" name="Bildobjekt 7"/>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11424864" y="6066835"/>
            <a:ext cx="530816" cy="530816"/>
          </a:xfrm>
          <a:prstGeom prst="rect">
            <a:avLst/>
          </a:prstGeom>
        </p:spPr>
      </p:pic>
      <p:sp>
        <p:nvSpPr>
          <p:cNvPr id="9" name="Sidfot"/>
          <p:cNvSpPr txBox="1"/>
          <p:nvPr/>
        </p:nvSpPr>
        <p:spPr>
          <a:xfrm>
            <a:off x="238200" y="6357651"/>
            <a:ext cx="1200000" cy="240000"/>
          </a:xfrm>
          <a:prstGeom prst="rect">
            <a:avLst/>
          </a:prstGeom>
          <a:noFill/>
        </p:spPr>
        <p:txBody>
          <a:bodyPr wrap="none" lIns="0" tIns="0" rIns="0" bIns="0" rtlCol="0" anchor="b" anchorCtr="0">
            <a:noAutofit/>
          </a:bodyPr>
          <a:lstStyle/>
          <a:p>
            <a:pPr algn="l"/>
            <a:r>
              <a:rPr lang="sv-SE" sz="800" b="0" dirty="0">
                <a:solidFill>
                  <a:schemeClr val="tx1"/>
                </a:solidFill>
                <a:latin typeface="+mj-lt"/>
              </a:rPr>
              <a:t>Vi gör studier möjligt.</a:t>
            </a:r>
          </a:p>
          <a:p>
            <a:pPr algn="l"/>
            <a:r>
              <a:rPr lang="sv-SE" sz="800" b="0" dirty="0" err="1">
                <a:solidFill>
                  <a:schemeClr val="tx1"/>
                </a:solidFill>
                <a:latin typeface="+mj-lt"/>
              </a:rPr>
              <a:t>csn.se</a:t>
            </a:r>
            <a:endParaRPr lang="sv-SE" sz="800" b="0" dirty="0">
              <a:solidFill>
                <a:schemeClr val="tx1"/>
              </a:solidFill>
              <a:latin typeface="+mj-lt"/>
            </a:endParaRPr>
          </a:p>
        </p:txBody>
      </p:sp>
      <p:pic>
        <p:nvPicPr>
          <p:cNvPr id="11" name="Bildobjekt 10"/>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11424864" y="6066835"/>
            <a:ext cx="530816" cy="530816"/>
          </a:xfrm>
          <a:prstGeom prst="rect">
            <a:avLst/>
          </a:prstGeom>
        </p:spPr>
      </p:pic>
    </p:spTree>
    <p:extLst>
      <p:ext uri="{BB962C8B-B14F-4D97-AF65-F5344CB8AC3E}">
        <p14:creationId xmlns:p14="http://schemas.microsoft.com/office/powerpoint/2010/main" val="2743851063"/>
      </p:ext>
    </p:extLst>
  </p:cSld>
  <p:clrMap bg1="lt1" tx1="dk1" bg2="lt2" tx2="dk2" accent1="accent1" accent2="accent2" accent3="accent3" accent4="accent4" accent5="accent5" accent6="accent6" hlink="hlink" folHlink="folHlink"/>
  <p:sldLayoutIdLst>
    <p:sldLayoutId id="2147483662" r:id="rId1"/>
    <p:sldLayoutId id="2147483663" r:id="rId2"/>
    <p:sldLayoutId id="2147483664" r:id="rId3"/>
    <p:sldLayoutId id="2147483665" r:id="rId4"/>
    <p:sldLayoutId id="2147483666" r:id="rId5"/>
    <p:sldLayoutId id="2147483667" r:id="rId6"/>
    <p:sldLayoutId id="2147483668" r:id="rId7"/>
    <p:sldLayoutId id="2147483669" r:id="rId8"/>
    <p:sldLayoutId id="2147483670" r:id="rId9"/>
    <p:sldLayoutId id="2147483671" r:id="rId10"/>
    <p:sldLayoutId id="2147483672" r:id="rId11"/>
    <p:sldLayoutId id="2147483673" r:id="rId12"/>
    <p:sldLayoutId id="2147483674" r:id="rId13"/>
    <p:sldLayoutId id="2147483675" r:id="rId14"/>
    <p:sldLayoutId id="2147483676" r:id="rId15"/>
    <p:sldLayoutId id="2147483677" r:id="rId16"/>
    <p:sldLayoutId id="2147483678" r:id="rId17"/>
    <p:sldLayoutId id="2147483679" r:id="rId18"/>
    <p:sldLayoutId id="2147483680" r:id="rId19"/>
    <p:sldLayoutId id="2147483681" r:id="rId20"/>
    <p:sldLayoutId id="2147483682" r:id="rId21"/>
  </p:sldLayoutIdLst>
  <p:txStyles>
    <p:titleStyle>
      <a:lvl1pPr algn="l" defTabSz="609585" rtl="0" eaLnBrk="1" latinLnBrk="0" hangingPunct="1">
        <a:spcBef>
          <a:spcPct val="0"/>
        </a:spcBef>
        <a:buNone/>
        <a:defRPr sz="3200" b="1" kern="1200" baseline="0">
          <a:solidFill>
            <a:schemeClr val="accent2"/>
          </a:solidFill>
          <a:latin typeface="+mj-lt"/>
          <a:ea typeface="+mj-ea"/>
          <a:cs typeface="+mj-cs"/>
        </a:defRPr>
      </a:lvl1pPr>
    </p:titleStyle>
    <p:bodyStyle>
      <a:lvl1pPr marL="228594" indent="-228594" algn="l" defTabSz="609585" rtl="0" eaLnBrk="1" latinLnBrk="0" hangingPunct="1">
        <a:lnSpc>
          <a:spcPct val="150000"/>
        </a:lnSpc>
        <a:spcBef>
          <a:spcPct val="20000"/>
        </a:spcBef>
        <a:buClr>
          <a:schemeClr val="accent3"/>
        </a:buClr>
        <a:buSzPct val="120000"/>
        <a:buFont typeface="Arial" panose="020B0604020202020204" pitchFamily="34" charset="0"/>
        <a:buChar char="•"/>
        <a:defRPr sz="1333" kern="1200">
          <a:solidFill>
            <a:schemeClr val="tx1"/>
          </a:solidFill>
          <a:latin typeface="+mn-lt"/>
          <a:ea typeface="+mn-ea"/>
          <a:cs typeface="+mn-cs"/>
        </a:defRPr>
      </a:lvl1pPr>
      <a:lvl2pPr marL="479988" indent="-235194" algn="l" defTabSz="609585" rtl="0" eaLnBrk="1" latinLnBrk="0" hangingPunct="1">
        <a:lnSpc>
          <a:spcPct val="150000"/>
        </a:lnSpc>
        <a:spcBef>
          <a:spcPct val="20000"/>
        </a:spcBef>
        <a:buClr>
          <a:schemeClr val="accent4"/>
        </a:buClr>
        <a:buSzPct val="120000"/>
        <a:buFont typeface="Arial" panose="020B0604020202020204" pitchFamily="34" charset="0"/>
        <a:buChar char="•"/>
        <a:defRPr sz="1333" kern="1200">
          <a:solidFill>
            <a:schemeClr val="tx1"/>
          </a:solidFill>
          <a:latin typeface="+mn-lt"/>
          <a:ea typeface="+mn-ea"/>
          <a:cs typeface="+mn-cs"/>
        </a:defRPr>
      </a:lvl2pPr>
      <a:lvl3pPr marL="715182" indent="-235194" algn="l" defTabSz="609585" rtl="0" eaLnBrk="1" latinLnBrk="0" hangingPunct="1">
        <a:lnSpc>
          <a:spcPct val="150000"/>
        </a:lnSpc>
        <a:spcBef>
          <a:spcPct val="20000"/>
        </a:spcBef>
        <a:buClrTx/>
        <a:buSzPct val="120000"/>
        <a:buFont typeface="Arial" panose="020B0604020202020204" pitchFamily="34" charset="0"/>
        <a:buChar char="•"/>
        <a:defRPr sz="1333" kern="1200">
          <a:solidFill>
            <a:schemeClr val="tx1"/>
          </a:solidFill>
          <a:latin typeface="+mn-lt"/>
          <a:ea typeface="+mn-ea"/>
          <a:cs typeface="+mn-cs"/>
        </a:defRPr>
      </a:lvl3pPr>
      <a:lvl4pPr marL="955176" indent="-234945" algn="l" defTabSz="609585" rtl="0" eaLnBrk="1" latinLnBrk="0" hangingPunct="1">
        <a:lnSpc>
          <a:spcPct val="150000"/>
        </a:lnSpc>
        <a:spcBef>
          <a:spcPct val="20000"/>
        </a:spcBef>
        <a:buSzPct val="120000"/>
        <a:buFont typeface="Arial" panose="020B0604020202020204" pitchFamily="34" charset="0"/>
        <a:buChar char="•"/>
        <a:tabLst/>
        <a:defRPr sz="1333" kern="1200">
          <a:solidFill>
            <a:schemeClr val="tx1"/>
          </a:solidFill>
          <a:latin typeface="+mn-lt"/>
          <a:ea typeface="+mn-ea"/>
          <a:cs typeface="+mn-cs"/>
        </a:defRPr>
      </a:lvl4pPr>
      <a:lvl5pPr marL="1190370" indent="-235194" algn="l" defTabSz="609585" rtl="0" eaLnBrk="1" latinLnBrk="0" hangingPunct="1">
        <a:lnSpc>
          <a:spcPct val="150000"/>
        </a:lnSpc>
        <a:spcBef>
          <a:spcPct val="20000"/>
        </a:spcBef>
        <a:buSzPct val="120000"/>
        <a:buFont typeface="Arial" panose="020B0604020202020204" pitchFamily="34" charset="0"/>
        <a:buChar char="•"/>
        <a:defRPr sz="1333"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sv-SE"/>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20" pos="5647">
          <p15:clr>
            <a:srgbClr val="F26B43"/>
          </p15:clr>
        </p15:guide>
        <p15:guide id="21" pos="113">
          <p15:clr>
            <a:srgbClr val="F26B43"/>
          </p15:clr>
        </p15:guide>
        <p15:guide id="22" pos="2880">
          <p15:clr>
            <a:srgbClr val="F26B43"/>
          </p15:clr>
        </p15:guide>
        <p15:guide id="23" orient="horz" pos="100">
          <p15:clr>
            <a:srgbClr val="F26B43"/>
          </p15:clr>
        </p15:guide>
        <p15:guide id="24" orient="horz" pos="3117">
          <p15:clr>
            <a:srgbClr val="F26B43"/>
          </p15:clr>
        </p15:guide>
        <p15:guide id="25" orient="horz" pos="690">
          <p15:clr>
            <a:srgbClr val="F26B43"/>
          </p15:clr>
        </p15:guide>
        <p15:guide id="26" orient="horz" pos="2799">
          <p15:clr>
            <a:srgbClr val="F26B43"/>
          </p15:clr>
        </p15:guide>
        <p15:guide id="27" orient="horz" pos="327">
          <p15:clr>
            <a:srgbClr val="F26B43"/>
          </p15:clr>
        </p15:guide>
        <p15:guide id="28" orient="horz" pos="2867">
          <p15:clr>
            <a:srgbClr val="F26B43"/>
          </p15:clr>
        </p15:guide>
        <p15:guide id="29" pos="272">
          <p15:clr>
            <a:srgbClr val="F26B43"/>
          </p15:clr>
        </p15:guide>
        <p15:guide id="30" pos="5488">
          <p15:clr>
            <a:srgbClr val="F26B43"/>
          </p15:clr>
        </p15:guide>
        <p15:guide id="31" pos="2336">
          <p15:clr>
            <a:srgbClr val="F26B43"/>
          </p15:clr>
        </p15:guide>
        <p15:guide id="32" orient="horz" pos="114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 name="Platshållare för bildnummer 9"/>
          <p:cNvSpPr>
            <a:spLocks noGrp="1"/>
          </p:cNvSpPr>
          <p:nvPr>
            <p:ph type="sldNum" sz="quarter" idx="4"/>
          </p:nvPr>
        </p:nvSpPr>
        <p:spPr>
          <a:xfrm>
            <a:off x="10755680" y="211665"/>
            <a:ext cx="1200000" cy="144000"/>
          </a:xfrm>
          <a:prstGeom prst="rect">
            <a:avLst/>
          </a:prstGeom>
        </p:spPr>
        <p:txBody>
          <a:bodyPr vert="horz" wrap="none" lIns="0" tIns="0" rIns="0" bIns="0" rtlCol="0" anchor="t" anchorCtr="0"/>
          <a:lstStyle>
            <a:lvl1pPr algn="r">
              <a:defRPr sz="800">
                <a:solidFill>
                  <a:schemeClr val="tx1"/>
                </a:solidFill>
              </a:defRPr>
            </a:lvl1pPr>
          </a:lstStyle>
          <a:p>
            <a:fld id="{379996A0-856E-4291-9A5A-5F33141381EF}" type="slidenum">
              <a:rPr lang="sv-SE" smtClean="0"/>
              <a:t>‹#›</a:t>
            </a:fld>
            <a:endParaRPr lang="sv-SE"/>
          </a:p>
        </p:txBody>
      </p:sp>
      <p:sp>
        <p:nvSpPr>
          <p:cNvPr id="4" name="textruta 3"/>
          <p:cNvSpPr txBox="1"/>
          <p:nvPr/>
        </p:nvSpPr>
        <p:spPr>
          <a:xfrm>
            <a:off x="238200" y="6357651"/>
            <a:ext cx="1200000" cy="240000"/>
          </a:xfrm>
          <a:prstGeom prst="rect">
            <a:avLst/>
          </a:prstGeom>
          <a:noFill/>
        </p:spPr>
        <p:txBody>
          <a:bodyPr wrap="none" lIns="0" tIns="0" rIns="0" bIns="0" rtlCol="0" anchor="b" anchorCtr="0">
            <a:noAutofit/>
          </a:bodyPr>
          <a:lstStyle/>
          <a:p>
            <a:pPr algn="l"/>
            <a:r>
              <a:rPr lang="sv-SE" sz="800" b="0" dirty="0">
                <a:solidFill>
                  <a:schemeClr val="tx1"/>
                </a:solidFill>
                <a:latin typeface="+mj-lt"/>
              </a:rPr>
              <a:t>Vi gör studier möjligt.</a:t>
            </a:r>
          </a:p>
          <a:p>
            <a:pPr algn="l"/>
            <a:r>
              <a:rPr lang="sv-SE" sz="800" b="0" dirty="0" err="1">
                <a:solidFill>
                  <a:schemeClr val="tx1"/>
                </a:solidFill>
                <a:latin typeface="+mj-lt"/>
              </a:rPr>
              <a:t>csn.se</a:t>
            </a:r>
            <a:endParaRPr lang="sv-SE" sz="800" b="0" dirty="0">
              <a:solidFill>
                <a:schemeClr val="tx1"/>
              </a:solidFill>
              <a:latin typeface="+mj-lt"/>
            </a:endParaRPr>
          </a:p>
        </p:txBody>
      </p:sp>
      <p:sp>
        <p:nvSpPr>
          <p:cNvPr id="2" name="Platshållare för rubrik 1"/>
          <p:cNvSpPr>
            <a:spLocks noGrp="1"/>
          </p:cNvSpPr>
          <p:nvPr>
            <p:ph type="title"/>
          </p:nvPr>
        </p:nvSpPr>
        <p:spPr>
          <a:xfrm>
            <a:off x="575734" y="701464"/>
            <a:ext cx="11040533" cy="960000"/>
          </a:xfrm>
          <a:prstGeom prst="rect">
            <a:avLst/>
          </a:prstGeom>
        </p:spPr>
        <p:txBody>
          <a:bodyPr vert="horz" wrap="square" lIns="0" tIns="0" rIns="0" bIns="0" rtlCol="0" anchor="t" anchorCtr="0">
            <a:normAutofit/>
          </a:bodyPr>
          <a:lstStyle/>
          <a:p>
            <a:r>
              <a:rPr lang="sv-SE" dirty="0"/>
              <a:t>Klicka här för att ändra format</a:t>
            </a:r>
          </a:p>
        </p:txBody>
      </p:sp>
      <p:sp>
        <p:nvSpPr>
          <p:cNvPr id="3" name="Platshållare för text 2"/>
          <p:cNvSpPr>
            <a:spLocks noGrp="1"/>
          </p:cNvSpPr>
          <p:nvPr>
            <p:ph type="body" idx="1"/>
          </p:nvPr>
        </p:nvSpPr>
        <p:spPr>
          <a:xfrm>
            <a:off x="575734" y="1653118"/>
            <a:ext cx="11040533" cy="4271433"/>
          </a:xfrm>
          <a:prstGeom prst="rect">
            <a:avLst/>
          </a:prstGeom>
        </p:spPr>
        <p:txBody>
          <a:bodyPr vert="horz" wrap="square" lIns="0" tIns="0" rIns="0" bIns="0" rtlCol="0">
            <a:normAutofit/>
          </a:bodyPr>
          <a:lstStyle/>
          <a:p>
            <a:pPr lvl="0"/>
            <a:r>
              <a:rPr lang="sv-SE" dirty="0"/>
              <a:t>Nivå ett</a:t>
            </a:r>
          </a:p>
          <a:p>
            <a:pPr lvl="1"/>
            <a:r>
              <a:rPr lang="sv-SE" dirty="0"/>
              <a:t>Nivå två</a:t>
            </a:r>
          </a:p>
          <a:p>
            <a:pPr lvl="2"/>
            <a:r>
              <a:rPr lang="sv-SE" dirty="0"/>
              <a:t>Nivå tre</a:t>
            </a:r>
          </a:p>
          <a:p>
            <a:pPr lvl="3"/>
            <a:r>
              <a:rPr lang="sv-SE" dirty="0"/>
              <a:t>Nivå fyra</a:t>
            </a:r>
          </a:p>
          <a:p>
            <a:pPr lvl="4"/>
            <a:r>
              <a:rPr lang="sv-SE" dirty="0"/>
              <a:t>Nivå fem</a:t>
            </a:r>
          </a:p>
        </p:txBody>
      </p:sp>
      <p:sp>
        <p:nvSpPr>
          <p:cNvPr id="5" name="Platshållare för datum 4"/>
          <p:cNvSpPr>
            <a:spLocks noGrp="1"/>
          </p:cNvSpPr>
          <p:nvPr>
            <p:ph type="dt" sz="half" idx="2"/>
          </p:nvPr>
        </p:nvSpPr>
        <p:spPr>
          <a:xfrm>
            <a:off x="10755680" y="-329601"/>
            <a:ext cx="1200000" cy="144000"/>
          </a:xfrm>
          <a:prstGeom prst="rect">
            <a:avLst/>
          </a:prstGeom>
        </p:spPr>
        <p:txBody>
          <a:bodyPr vert="horz" wrap="none" lIns="0" tIns="0" rIns="0" bIns="0" rtlCol="0" anchor="t"/>
          <a:lstStyle>
            <a:lvl1pPr algn="r">
              <a:defRPr lang="sv-SE" sz="800" smtClean="0"/>
            </a:lvl1pPr>
          </a:lstStyle>
          <a:p>
            <a:fld id="{5B0CADB0-D930-4EAF-8138-FEF0ED7EFD2B}" type="datetimeFigureOut">
              <a:rPr lang="sv-SE" smtClean="0"/>
              <a:t>2018-06-13</a:t>
            </a:fld>
            <a:endParaRPr lang="sv-SE"/>
          </a:p>
        </p:txBody>
      </p:sp>
      <p:sp>
        <p:nvSpPr>
          <p:cNvPr id="6" name="Platshållare för sidfot 5"/>
          <p:cNvSpPr>
            <a:spLocks noGrp="1"/>
          </p:cNvSpPr>
          <p:nvPr>
            <p:ph type="ftr" sz="quarter" idx="3"/>
          </p:nvPr>
        </p:nvSpPr>
        <p:spPr>
          <a:xfrm>
            <a:off x="239184" y="211665"/>
            <a:ext cx="4705349" cy="480000"/>
          </a:xfrm>
          <a:prstGeom prst="rect">
            <a:avLst/>
          </a:prstGeom>
        </p:spPr>
        <p:txBody>
          <a:bodyPr vert="horz" wrap="none" lIns="0" tIns="0" rIns="0" bIns="0" rtlCol="0" anchor="t"/>
          <a:lstStyle>
            <a:lvl1pPr algn="l">
              <a:defRPr lang="sv-SE" sz="800"/>
            </a:lvl1pPr>
          </a:lstStyle>
          <a:p>
            <a:endParaRPr lang="sv-SE"/>
          </a:p>
        </p:txBody>
      </p:sp>
      <p:pic>
        <p:nvPicPr>
          <p:cNvPr id="8" name="Bildobjekt 7"/>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11424864" y="6066835"/>
            <a:ext cx="530816" cy="530816"/>
          </a:xfrm>
          <a:prstGeom prst="rect">
            <a:avLst/>
          </a:prstGeom>
        </p:spPr>
      </p:pic>
      <p:sp>
        <p:nvSpPr>
          <p:cNvPr id="9" name="Sidfot"/>
          <p:cNvSpPr txBox="1"/>
          <p:nvPr/>
        </p:nvSpPr>
        <p:spPr>
          <a:xfrm>
            <a:off x="238200" y="6357651"/>
            <a:ext cx="1200000" cy="240000"/>
          </a:xfrm>
          <a:prstGeom prst="rect">
            <a:avLst/>
          </a:prstGeom>
          <a:noFill/>
        </p:spPr>
        <p:txBody>
          <a:bodyPr wrap="none" lIns="0" tIns="0" rIns="0" bIns="0" rtlCol="0" anchor="b" anchorCtr="0">
            <a:noAutofit/>
          </a:bodyPr>
          <a:lstStyle/>
          <a:p>
            <a:pPr algn="l"/>
            <a:r>
              <a:rPr lang="sv-SE" sz="800" b="0" dirty="0">
                <a:solidFill>
                  <a:schemeClr val="tx1"/>
                </a:solidFill>
                <a:latin typeface="+mj-lt"/>
              </a:rPr>
              <a:t>Vi gör studier möjligt.</a:t>
            </a:r>
          </a:p>
          <a:p>
            <a:pPr algn="l"/>
            <a:r>
              <a:rPr lang="sv-SE" sz="800" b="0" dirty="0" err="1">
                <a:solidFill>
                  <a:schemeClr val="tx1"/>
                </a:solidFill>
                <a:latin typeface="+mj-lt"/>
              </a:rPr>
              <a:t>csn.se</a:t>
            </a:r>
            <a:endParaRPr lang="sv-SE" sz="800" b="0" dirty="0">
              <a:solidFill>
                <a:schemeClr val="tx1"/>
              </a:solidFill>
              <a:latin typeface="+mj-lt"/>
            </a:endParaRPr>
          </a:p>
        </p:txBody>
      </p:sp>
      <p:pic>
        <p:nvPicPr>
          <p:cNvPr id="11" name="Bildobjekt 10"/>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11424864" y="6066835"/>
            <a:ext cx="530816" cy="530816"/>
          </a:xfrm>
          <a:prstGeom prst="rect">
            <a:avLst/>
          </a:prstGeom>
        </p:spPr>
      </p:pic>
    </p:spTree>
    <p:extLst>
      <p:ext uri="{BB962C8B-B14F-4D97-AF65-F5344CB8AC3E}">
        <p14:creationId xmlns:p14="http://schemas.microsoft.com/office/powerpoint/2010/main" val="182676827"/>
      </p:ext>
    </p:extLst>
  </p:cSld>
  <p:clrMap bg1="lt1" tx1="dk1" bg2="lt2" tx2="dk2" accent1="accent1" accent2="accent2" accent3="accent3" accent4="accent4" accent5="accent5" accent6="accent6" hlink="hlink" folHlink="folHlink"/>
  <p:sldLayoutIdLst>
    <p:sldLayoutId id="2147483707" r:id="rId1"/>
    <p:sldLayoutId id="2147483708" r:id="rId2"/>
    <p:sldLayoutId id="2147483709" r:id="rId3"/>
    <p:sldLayoutId id="2147483710" r:id="rId4"/>
    <p:sldLayoutId id="2147483711" r:id="rId5"/>
    <p:sldLayoutId id="2147483712" r:id="rId6"/>
    <p:sldLayoutId id="2147483713" r:id="rId7"/>
    <p:sldLayoutId id="2147483714" r:id="rId8"/>
    <p:sldLayoutId id="2147483715" r:id="rId9"/>
    <p:sldLayoutId id="2147483716" r:id="rId10"/>
    <p:sldLayoutId id="2147483717" r:id="rId11"/>
    <p:sldLayoutId id="2147483718" r:id="rId12"/>
    <p:sldLayoutId id="2147483719" r:id="rId13"/>
    <p:sldLayoutId id="2147483720" r:id="rId14"/>
    <p:sldLayoutId id="2147483721" r:id="rId15"/>
    <p:sldLayoutId id="2147483722" r:id="rId16"/>
    <p:sldLayoutId id="2147483723" r:id="rId17"/>
    <p:sldLayoutId id="2147483724" r:id="rId18"/>
    <p:sldLayoutId id="2147483725" r:id="rId19"/>
    <p:sldLayoutId id="2147483726" r:id="rId20"/>
    <p:sldLayoutId id="2147483727" r:id="rId21"/>
  </p:sldLayoutIdLst>
  <p:txStyles>
    <p:titleStyle>
      <a:lvl1pPr algn="l" defTabSz="609585" rtl="0" eaLnBrk="1" latinLnBrk="0" hangingPunct="1">
        <a:spcBef>
          <a:spcPct val="0"/>
        </a:spcBef>
        <a:buNone/>
        <a:defRPr sz="3200" b="1" kern="1200" baseline="0">
          <a:solidFill>
            <a:schemeClr val="accent2"/>
          </a:solidFill>
          <a:latin typeface="+mj-lt"/>
          <a:ea typeface="+mj-ea"/>
          <a:cs typeface="+mj-cs"/>
        </a:defRPr>
      </a:lvl1pPr>
    </p:titleStyle>
    <p:bodyStyle>
      <a:lvl1pPr marL="228594" indent="-228594" algn="l" defTabSz="609585" rtl="0" eaLnBrk="1" latinLnBrk="0" hangingPunct="1">
        <a:lnSpc>
          <a:spcPct val="150000"/>
        </a:lnSpc>
        <a:spcBef>
          <a:spcPct val="20000"/>
        </a:spcBef>
        <a:buClr>
          <a:schemeClr val="accent3"/>
        </a:buClr>
        <a:buSzPct val="120000"/>
        <a:buFont typeface="Arial" panose="020B0604020202020204" pitchFamily="34" charset="0"/>
        <a:buChar char="•"/>
        <a:defRPr sz="1333" kern="1200">
          <a:solidFill>
            <a:schemeClr val="tx1"/>
          </a:solidFill>
          <a:latin typeface="+mn-lt"/>
          <a:ea typeface="+mn-ea"/>
          <a:cs typeface="+mn-cs"/>
        </a:defRPr>
      </a:lvl1pPr>
      <a:lvl2pPr marL="479988" indent="-235194" algn="l" defTabSz="609585" rtl="0" eaLnBrk="1" latinLnBrk="0" hangingPunct="1">
        <a:lnSpc>
          <a:spcPct val="150000"/>
        </a:lnSpc>
        <a:spcBef>
          <a:spcPct val="20000"/>
        </a:spcBef>
        <a:buClr>
          <a:schemeClr val="accent4"/>
        </a:buClr>
        <a:buSzPct val="120000"/>
        <a:buFont typeface="Arial" panose="020B0604020202020204" pitchFamily="34" charset="0"/>
        <a:buChar char="•"/>
        <a:defRPr sz="1333" kern="1200">
          <a:solidFill>
            <a:schemeClr val="tx1"/>
          </a:solidFill>
          <a:latin typeface="+mn-lt"/>
          <a:ea typeface="+mn-ea"/>
          <a:cs typeface="+mn-cs"/>
        </a:defRPr>
      </a:lvl2pPr>
      <a:lvl3pPr marL="715182" indent="-235194" algn="l" defTabSz="609585" rtl="0" eaLnBrk="1" latinLnBrk="0" hangingPunct="1">
        <a:lnSpc>
          <a:spcPct val="150000"/>
        </a:lnSpc>
        <a:spcBef>
          <a:spcPct val="20000"/>
        </a:spcBef>
        <a:buClrTx/>
        <a:buSzPct val="120000"/>
        <a:buFont typeface="Arial" panose="020B0604020202020204" pitchFamily="34" charset="0"/>
        <a:buChar char="•"/>
        <a:defRPr sz="1333" kern="1200">
          <a:solidFill>
            <a:schemeClr val="tx1"/>
          </a:solidFill>
          <a:latin typeface="+mn-lt"/>
          <a:ea typeface="+mn-ea"/>
          <a:cs typeface="+mn-cs"/>
        </a:defRPr>
      </a:lvl3pPr>
      <a:lvl4pPr marL="955176" indent="-234945" algn="l" defTabSz="609585" rtl="0" eaLnBrk="1" latinLnBrk="0" hangingPunct="1">
        <a:lnSpc>
          <a:spcPct val="150000"/>
        </a:lnSpc>
        <a:spcBef>
          <a:spcPct val="20000"/>
        </a:spcBef>
        <a:buSzPct val="120000"/>
        <a:buFont typeface="Arial" panose="020B0604020202020204" pitchFamily="34" charset="0"/>
        <a:buChar char="•"/>
        <a:tabLst/>
        <a:defRPr sz="1333" kern="1200">
          <a:solidFill>
            <a:schemeClr val="tx1"/>
          </a:solidFill>
          <a:latin typeface="+mn-lt"/>
          <a:ea typeface="+mn-ea"/>
          <a:cs typeface="+mn-cs"/>
        </a:defRPr>
      </a:lvl4pPr>
      <a:lvl5pPr marL="1190370" indent="-235194" algn="l" defTabSz="609585" rtl="0" eaLnBrk="1" latinLnBrk="0" hangingPunct="1">
        <a:lnSpc>
          <a:spcPct val="150000"/>
        </a:lnSpc>
        <a:spcBef>
          <a:spcPct val="20000"/>
        </a:spcBef>
        <a:buSzPct val="120000"/>
        <a:buFont typeface="Arial" panose="020B0604020202020204" pitchFamily="34" charset="0"/>
        <a:buChar char="•"/>
        <a:defRPr sz="1333"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p:bodyStyle>
    <p:otherStyle>
      <a:defPPr>
        <a:defRPr lang="sv-SE"/>
      </a:defPPr>
      <a:lvl1pPr marL="0" algn="l" defTabSz="609585" rtl="0" eaLnBrk="1" latinLnBrk="0" hangingPunct="1">
        <a:defRPr sz="2400" kern="1200">
          <a:solidFill>
            <a:schemeClr val="tx1"/>
          </a:solidFill>
          <a:latin typeface="+mn-lt"/>
          <a:ea typeface="+mn-ea"/>
          <a:cs typeface="+mn-cs"/>
        </a:defRPr>
      </a:lvl1pPr>
      <a:lvl2pPr marL="609585" algn="l" defTabSz="609585" rtl="0" eaLnBrk="1" latinLnBrk="0" hangingPunct="1">
        <a:defRPr sz="2400" kern="1200">
          <a:solidFill>
            <a:schemeClr val="tx1"/>
          </a:solidFill>
          <a:latin typeface="+mn-lt"/>
          <a:ea typeface="+mn-ea"/>
          <a:cs typeface="+mn-cs"/>
        </a:defRPr>
      </a:lvl2pPr>
      <a:lvl3pPr marL="1219170" algn="l" defTabSz="609585" rtl="0" eaLnBrk="1" latinLnBrk="0" hangingPunct="1">
        <a:defRPr sz="2400" kern="1200">
          <a:solidFill>
            <a:schemeClr val="tx1"/>
          </a:solidFill>
          <a:latin typeface="+mn-lt"/>
          <a:ea typeface="+mn-ea"/>
          <a:cs typeface="+mn-cs"/>
        </a:defRPr>
      </a:lvl3pPr>
      <a:lvl4pPr marL="1828754" algn="l" defTabSz="609585" rtl="0" eaLnBrk="1" latinLnBrk="0" hangingPunct="1">
        <a:defRPr sz="2400" kern="1200">
          <a:solidFill>
            <a:schemeClr val="tx1"/>
          </a:solidFill>
          <a:latin typeface="+mn-lt"/>
          <a:ea typeface="+mn-ea"/>
          <a:cs typeface="+mn-cs"/>
        </a:defRPr>
      </a:lvl4pPr>
      <a:lvl5pPr marL="2438339" algn="l" defTabSz="609585" rtl="0" eaLnBrk="1" latinLnBrk="0" hangingPunct="1">
        <a:defRPr sz="2400" kern="1200">
          <a:solidFill>
            <a:schemeClr val="tx1"/>
          </a:solidFill>
          <a:latin typeface="+mn-lt"/>
          <a:ea typeface="+mn-ea"/>
          <a:cs typeface="+mn-cs"/>
        </a:defRPr>
      </a:lvl5pPr>
      <a:lvl6pPr marL="3047924" algn="l" defTabSz="609585" rtl="0" eaLnBrk="1" latinLnBrk="0" hangingPunct="1">
        <a:defRPr sz="2400" kern="1200">
          <a:solidFill>
            <a:schemeClr val="tx1"/>
          </a:solidFill>
          <a:latin typeface="+mn-lt"/>
          <a:ea typeface="+mn-ea"/>
          <a:cs typeface="+mn-cs"/>
        </a:defRPr>
      </a:lvl6pPr>
      <a:lvl7pPr marL="3657509" algn="l" defTabSz="609585" rtl="0" eaLnBrk="1" latinLnBrk="0" hangingPunct="1">
        <a:defRPr sz="2400" kern="1200">
          <a:solidFill>
            <a:schemeClr val="tx1"/>
          </a:solidFill>
          <a:latin typeface="+mn-lt"/>
          <a:ea typeface="+mn-ea"/>
          <a:cs typeface="+mn-cs"/>
        </a:defRPr>
      </a:lvl7pPr>
      <a:lvl8pPr marL="4267093" algn="l" defTabSz="609585" rtl="0" eaLnBrk="1" latinLnBrk="0" hangingPunct="1">
        <a:defRPr sz="2400" kern="1200">
          <a:solidFill>
            <a:schemeClr val="tx1"/>
          </a:solidFill>
          <a:latin typeface="+mn-lt"/>
          <a:ea typeface="+mn-ea"/>
          <a:cs typeface="+mn-cs"/>
        </a:defRPr>
      </a:lvl8pPr>
      <a:lvl9pPr marL="4876678" algn="l" defTabSz="609585" rtl="0" eaLnBrk="1" latinLnBrk="0" hangingPunct="1">
        <a:defRPr sz="2400" kern="1200">
          <a:solidFill>
            <a:schemeClr val="tx1"/>
          </a:solidFill>
          <a:latin typeface="+mn-lt"/>
          <a:ea typeface="+mn-ea"/>
          <a:cs typeface="+mn-cs"/>
        </a:defRPr>
      </a:lvl9pPr>
    </p:otherStyle>
  </p:txStyles>
  <p:extLst mod="1">
    <p:ext uri="{27BBF7A9-308A-43DC-89C8-2F10F3537804}">
      <p15:sldGuideLst xmlns:p15="http://schemas.microsoft.com/office/powerpoint/2012/main">
        <p15:guide id="20" pos="5647">
          <p15:clr>
            <a:srgbClr val="F26B43"/>
          </p15:clr>
        </p15:guide>
        <p15:guide id="21" pos="113">
          <p15:clr>
            <a:srgbClr val="F26B43"/>
          </p15:clr>
        </p15:guide>
        <p15:guide id="22" pos="2880">
          <p15:clr>
            <a:srgbClr val="F26B43"/>
          </p15:clr>
        </p15:guide>
        <p15:guide id="23" orient="horz" pos="100">
          <p15:clr>
            <a:srgbClr val="F26B43"/>
          </p15:clr>
        </p15:guide>
        <p15:guide id="24" orient="horz" pos="3117">
          <p15:clr>
            <a:srgbClr val="F26B43"/>
          </p15:clr>
        </p15:guide>
        <p15:guide id="25" orient="horz" pos="690">
          <p15:clr>
            <a:srgbClr val="F26B43"/>
          </p15:clr>
        </p15:guide>
        <p15:guide id="26" orient="horz" pos="2799">
          <p15:clr>
            <a:srgbClr val="F26B43"/>
          </p15:clr>
        </p15:guide>
        <p15:guide id="27" orient="horz" pos="327">
          <p15:clr>
            <a:srgbClr val="F26B43"/>
          </p15:clr>
        </p15:guide>
        <p15:guide id="28" orient="horz" pos="2867">
          <p15:clr>
            <a:srgbClr val="F26B43"/>
          </p15:clr>
        </p15:guide>
        <p15:guide id="29" pos="272">
          <p15:clr>
            <a:srgbClr val="F26B43"/>
          </p15:clr>
        </p15:guide>
        <p15:guide id="30" pos="5488">
          <p15:clr>
            <a:srgbClr val="F26B43"/>
          </p15:clr>
        </p15:guide>
        <p15:guide id="31" pos="2336">
          <p15:clr>
            <a:srgbClr val="F26B43"/>
          </p15:clr>
        </p15:guide>
        <p15:guide id="32" orient="horz" pos="114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38.xml"/></Relationships>
</file>

<file path=ppt/slides/_rels/slide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5.xml"/><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37.xml"/></Relationships>
</file>

<file path=ppt/slides/_rels/slide9.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3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latshållare för bild 4"/>
          <p:cNvPicPr>
            <a:picLocks noGrp="1" noChangeAspect="1"/>
          </p:cNvPicPr>
          <p:nvPr>
            <p:ph type="pic" sz="quarter" idx="15"/>
          </p:nvPr>
        </p:nvPicPr>
        <p:blipFill>
          <a:blip r:embed="rId2" cstate="print">
            <a:extLst>
              <a:ext uri="{28A0092B-C50C-407E-A947-70E740481C1C}">
                <a14:useLocalDpi xmlns:a14="http://schemas.microsoft.com/office/drawing/2010/main" val="0"/>
              </a:ext>
            </a:extLst>
          </a:blip>
          <a:srcRect/>
          <a:stretch>
            <a:fillRect/>
          </a:stretch>
        </p:blipFill>
        <p:spPr/>
      </p:pic>
      <p:sp>
        <p:nvSpPr>
          <p:cNvPr id="3" name="Platshållare för text 2"/>
          <p:cNvSpPr>
            <a:spLocks noGrp="1"/>
          </p:cNvSpPr>
          <p:nvPr>
            <p:ph type="body" sz="quarter" idx="11"/>
          </p:nvPr>
        </p:nvSpPr>
        <p:spPr>
          <a:xfrm>
            <a:off x="218731" y="3922276"/>
            <a:ext cx="6480000" cy="684975"/>
          </a:xfrm>
        </p:spPr>
        <p:txBody>
          <a:bodyPr/>
          <a:lstStyle/>
          <a:p>
            <a:r>
              <a:rPr lang="sv-SE" dirty="0" smtClean="0"/>
              <a:t>För dig på gymnasiet</a:t>
            </a:r>
            <a:endParaRPr lang="sv-SE" dirty="0"/>
          </a:p>
        </p:txBody>
      </p:sp>
      <p:sp>
        <p:nvSpPr>
          <p:cNvPr id="4" name="Rubrik 3"/>
          <p:cNvSpPr>
            <a:spLocks noGrp="1"/>
          </p:cNvSpPr>
          <p:nvPr>
            <p:ph type="title"/>
          </p:nvPr>
        </p:nvSpPr>
        <p:spPr>
          <a:xfrm>
            <a:off x="-474538" y="2962276"/>
            <a:ext cx="8160000" cy="960000"/>
          </a:xfrm>
        </p:spPr>
        <p:txBody>
          <a:bodyPr/>
          <a:lstStyle/>
          <a:p>
            <a:r>
              <a:rPr lang="sv-SE" dirty="0" smtClean="0"/>
              <a:t>Bidrag från CSN</a:t>
            </a:r>
            <a:endParaRPr lang="sv-SE" dirty="0"/>
          </a:p>
        </p:txBody>
      </p:sp>
    </p:spTree>
    <p:extLst>
      <p:ext uri="{BB962C8B-B14F-4D97-AF65-F5344CB8AC3E}">
        <p14:creationId xmlns:p14="http://schemas.microsoft.com/office/powerpoint/2010/main" val="14304553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latshållare för bild 5"/>
          <p:cNvPicPr>
            <a:picLocks noGrp="1" noChangeAspect="1"/>
          </p:cNvPicPr>
          <p:nvPr>
            <p:ph type="pic" sz="quarter" idx="12"/>
          </p:nvPr>
        </p:nvPicPr>
        <p:blipFill>
          <a:blip r:embed="rId3" cstate="print">
            <a:extLst>
              <a:ext uri="{28A0092B-C50C-407E-A947-70E740481C1C}">
                <a14:useLocalDpi xmlns:a14="http://schemas.microsoft.com/office/drawing/2010/main" val="0"/>
              </a:ext>
            </a:extLst>
          </a:blip>
          <a:srcRect/>
          <a:stretch>
            <a:fillRect/>
          </a:stretch>
        </p:blipFill>
        <p:spPr/>
      </p:pic>
      <p:sp>
        <p:nvSpPr>
          <p:cNvPr id="4" name="Rubrik 3"/>
          <p:cNvSpPr>
            <a:spLocks noGrp="1"/>
          </p:cNvSpPr>
          <p:nvPr>
            <p:ph type="title"/>
          </p:nvPr>
        </p:nvSpPr>
        <p:spPr/>
        <p:txBody>
          <a:bodyPr>
            <a:normAutofit fontScale="90000"/>
          </a:bodyPr>
          <a:lstStyle/>
          <a:p>
            <a:r>
              <a:rPr lang="sv-SE" dirty="0" smtClean="0"/>
              <a:t>Studiehjälp från CSN för dig på gymnasiet</a:t>
            </a:r>
            <a:endParaRPr lang="sv-SE" dirty="0"/>
          </a:p>
        </p:txBody>
      </p:sp>
      <p:sp>
        <p:nvSpPr>
          <p:cNvPr id="5" name="Platshållare för text 4"/>
          <p:cNvSpPr>
            <a:spLocks noGrp="1"/>
          </p:cNvSpPr>
          <p:nvPr>
            <p:ph type="body" sz="quarter" idx="18"/>
          </p:nvPr>
        </p:nvSpPr>
        <p:spPr>
          <a:xfrm>
            <a:off x="575732" y="3036354"/>
            <a:ext cx="4368802" cy="2717332"/>
          </a:xfrm>
        </p:spPr>
        <p:txBody>
          <a:bodyPr>
            <a:noAutofit/>
          </a:bodyPr>
          <a:lstStyle/>
          <a:p>
            <a:r>
              <a:rPr lang="sv-SE" sz="1600" dirty="0" smtClean="0"/>
              <a:t>Studiebidrag</a:t>
            </a:r>
          </a:p>
          <a:p>
            <a:pPr lvl="1"/>
            <a:r>
              <a:rPr lang="sv-SE" sz="1600" dirty="0" smtClean="0"/>
              <a:t>1250 kr/månad</a:t>
            </a:r>
          </a:p>
          <a:p>
            <a:pPr lvl="1"/>
            <a:r>
              <a:rPr lang="sv-SE" sz="1600" dirty="0" smtClean="0"/>
              <a:t>10 månader (9 studiemånader + 1 extra)</a:t>
            </a:r>
          </a:p>
          <a:p>
            <a:pPr lvl="1"/>
            <a:r>
              <a:rPr lang="sv-SE" sz="1600" dirty="0" smtClean="0"/>
              <a:t>Ansök om du inte är svensk medborgare</a:t>
            </a:r>
          </a:p>
          <a:p>
            <a:r>
              <a:rPr lang="sv-SE" sz="1600" dirty="0" smtClean="0"/>
              <a:t>Extra tillägg, Inackorderingstillägg, Lärlingsersättning</a:t>
            </a:r>
            <a:endParaRPr lang="sv-SE" sz="1600" dirty="0"/>
          </a:p>
        </p:txBody>
      </p:sp>
    </p:spTree>
    <p:extLst>
      <p:ext uri="{BB962C8B-B14F-4D97-AF65-F5344CB8AC3E}">
        <p14:creationId xmlns:p14="http://schemas.microsoft.com/office/powerpoint/2010/main" val="345831265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smtClean="0"/>
              <a:t>Du måste studera på heltid</a:t>
            </a:r>
            <a:endParaRPr lang="sv-SE" dirty="0"/>
          </a:p>
        </p:txBody>
      </p:sp>
      <p:sp>
        <p:nvSpPr>
          <p:cNvPr id="3" name="Platshållare för text 2"/>
          <p:cNvSpPr>
            <a:spLocks noGrp="1"/>
          </p:cNvSpPr>
          <p:nvPr>
            <p:ph type="body" sz="quarter" idx="15"/>
          </p:nvPr>
        </p:nvSpPr>
        <p:spPr/>
        <p:txBody>
          <a:bodyPr/>
          <a:lstStyle/>
          <a:p>
            <a:r>
              <a:rPr lang="sv-SE" dirty="0" smtClean="0"/>
              <a:t>Utbetalningar i slutet av månaden</a:t>
            </a:r>
            <a:endParaRPr lang="sv-SE" dirty="0"/>
          </a:p>
        </p:txBody>
      </p:sp>
      <p:sp>
        <p:nvSpPr>
          <p:cNvPr id="4" name="Platshållare för text 3"/>
          <p:cNvSpPr>
            <a:spLocks noGrp="1"/>
          </p:cNvSpPr>
          <p:nvPr>
            <p:ph type="body" sz="quarter" idx="17"/>
          </p:nvPr>
        </p:nvSpPr>
        <p:spPr/>
        <p:txBody>
          <a:bodyPr/>
          <a:lstStyle/>
          <a:p>
            <a:r>
              <a:rPr lang="sv-SE" dirty="0" smtClean="0"/>
              <a:t>Närvaron avgör rätten till bidrag</a:t>
            </a:r>
            <a:endParaRPr lang="sv-SE" dirty="0"/>
          </a:p>
        </p:txBody>
      </p:sp>
      <p:sp>
        <p:nvSpPr>
          <p:cNvPr id="5" name="Platshållare för text 4"/>
          <p:cNvSpPr>
            <a:spLocks noGrp="1"/>
          </p:cNvSpPr>
          <p:nvPr>
            <p:ph type="body" sz="quarter" idx="22"/>
          </p:nvPr>
        </p:nvSpPr>
        <p:spPr/>
        <p:txBody>
          <a:bodyPr/>
          <a:lstStyle/>
          <a:p>
            <a:r>
              <a:rPr lang="sv-SE" dirty="0" smtClean="0"/>
              <a:t>Studiebidraget är till för att du ska kunna studera. Om du skolkar har du inte rätt till bidraget.</a:t>
            </a:r>
            <a:endParaRPr lang="sv-SE" dirty="0"/>
          </a:p>
        </p:txBody>
      </p:sp>
      <p:sp>
        <p:nvSpPr>
          <p:cNvPr id="6" name="Platshållare för text 5"/>
          <p:cNvSpPr>
            <a:spLocks noGrp="1"/>
          </p:cNvSpPr>
          <p:nvPr>
            <p:ph type="body" sz="quarter" idx="23"/>
          </p:nvPr>
        </p:nvSpPr>
        <p:spPr/>
        <p:txBody>
          <a:bodyPr>
            <a:noAutofit/>
          </a:bodyPr>
          <a:lstStyle/>
          <a:p>
            <a:r>
              <a:rPr lang="sv-SE" sz="1300" dirty="0" smtClean="0">
                <a:latin typeface="Arial" panose="020B0604020202020204" pitchFamily="34" charset="0"/>
                <a:cs typeface="Arial" panose="020B0604020202020204" pitchFamily="34" charset="0"/>
              </a:rPr>
              <a:t>Betalas normalt ut sista vardagen i månaden september-juni </a:t>
            </a:r>
          </a:p>
          <a:p>
            <a:r>
              <a:rPr lang="sv-SE" sz="1300" dirty="0">
                <a:latin typeface="Arial" panose="020B0604020202020204" pitchFamily="34" charset="0"/>
                <a:cs typeface="Arial" panose="020B0604020202020204" pitchFamily="34" charset="0"/>
              </a:rPr>
              <a:t>N</a:t>
            </a:r>
            <a:r>
              <a:rPr lang="sv-SE" sz="1300" dirty="0" smtClean="0">
                <a:latin typeface="Arial" panose="020B0604020202020204" pitchFamily="34" charset="0"/>
                <a:cs typeface="Arial" panose="020B0604020202020204" pitchFamily="34" charset="0"/>
              </a:rPr>
              <a:t>är du fyller 18 år får du utbetalningarna själv</a:t>
            </a:r>
          </a:p>
          <a:p>
            <a:r>
              <a:rPr lang="sv-SE" sz="1300" dirty="0" smtClean="0">
                <a:latin typeface="Arial" panose="020B0604020202020204" pitchFamily="34" charset="0"/>
                <a:cs typeface="Arial" panose="020B0604020202020204" pitchFamily="34" charset="0"/>
              </a:rPr>
              <a:t>Swedbanks kontoregister: </a:t>
            </a:r>
            <a:r>
              <a:rPr lang="sv-SE" sz="1300" dirty="0">
                <a:latin typeface="Arial" panose="020B0604020202020204" pitchFamily="34" charset="0"/>
                <a:cs typeface="Arial" panose="020B0604020202020204" pitchFamily="34" charset="0"/>
              </a:rPr>
              <a:t>www.swedbank.se/kontoregister</a:t>
            </a:r>
          </a:p>
        </p:txBody>
      </p:sp>
    </p:spTree>
    <p:extLst>
      <p:ext uri="{BB962C8B-B14F-4D97-AF65-F5344CB8AC3E}">
        <p14:creationId xmlns:p14="http://schemas.microsoft.com/office/powerpoint/2010/main" val="108236623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xfrm>
            <a:off x="575733" y="691665"/>
            <a:ext cx="5520267" cy="3170330"/>
          </a:xfrm>
        </p:spPr>
        <p:txBody>
          <a:bodyPr>
            <a:normAutofit fontScale="90000"/>
          </a:bodyPr>
          <a:lstStyle/>
          <a:p>
            <a:r>
              <a:rPr lang="sv-SE" dirty="0" smtClean="0"/>
              <a:t>”Hade jag vetat konsekvenserna, hade jag aldrig skolkat …”</a:t>
            </a:r>
            <a:br>
              <a:rPr lang="sv-SE" dirty="0" smtClean="0"/>
            </a:br>
            <a:r>
              <a:rPr lang="sv-SE" dirty="0"/>
              <a:t/>
            </a:r>
            <a:br>
              <a:rPr lang="sv-SE" dirty="0"/>
            </a:br>
            <a:r>
              <a:rPr lang="sv-SE" dirty="0" smtClean="0"/>
              <a:t/>
            </a:r>
            <a:br>
              <a:rPr lang="sv-SE" dirty="0" smtClean="0"/>
            </a:br>
            <a:endParaRPr lang="sv-SE" dirty="0"/>
          </a:p>
        </p:txBody>
      </p:sp>
      <p:sp>
        <p:nvSpPr>
          <p:cNvPr id="2" name="Platshållare för bild 1"/>
          <p:cNvSpPr>
            <a:spLocks noGrp="1"/>
          </p:cNvSpPr>
          <p:nvPr>
            <p:ph type="pic" sz="quarter" idx="24"/>
          </p:nvPr>
        </p:nvSpPr>
        <p:spPr/>
      </p:sp>
      <p:pic>
        <p:nvPicPr>
          <p:cNvPr id="4" name="Platshållare för bild 3"/>
          <p:cNvPicPr>
            <a:picLocks noGrp="1" noChangeAspect="1"/>
          </p:cNvPicPr>
          <p:nvPr>
            <p:ph type="pic" sz="quarter" idx="4294967295"/>
          </p:nvPr>
        </p:nvPicPr>
        <p:blipFill>
          <a:blip r:embed="rId3" cstate="print">
            <a:extLst>
              <a:ext uri="{28A0092B-C50C-407E-A947-70E740481C1C}">
                <a14:useLocalDpi xmlns:a14="http://schemas.microsoft.com/office/drawing/2010/main" val="0"/>
              </a:ext>
            </a:extLst>
          </a:blip>
          <a:srcRect/>
          <a:stretch>
            <a:fillRect/>
          </a:stretch>
        </p:blipFill>
        <p:spPr>
          <a:xfrm>
            <a:off x="7246938" y="0"/>
            <a:ext cx="4945062" cy="5924550"/>
          </a:xfrm>
        </p:spPr>
      </p:pic>
    </p:spTree>
    <p:extLst>
      <p:ext uri="{BB962C8B-B14F-4D97-AF65-F5344CB8AC3E}">
        <p14:creationId xmlns:p14="http://schemas.microsoft.com/office/powerpoint/2010/main" val="260712749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title"/>
          </p:nvPr>
        </p:nvSpPr>
        <p:spPr>
          <a:xfrm>
            <a:off x="470069" y="1248017"/>
            <a:ext cx="4259247" cy="960000"/>
          </a:xfrm>
        </p:spPr>
        <p:txBody>
          <a:bodyPr>
            <a:noAutofit/>
          </a:bodyPr>
          <a:lstStyle/>
          <a:p>
            <a:r>
              <a:rPr lang="sv-SE" sz="2900" dirty="0"/>
              <a:t>Vad </a:t>
            </a:r>
            <a:r>
              <a:rPr lang="sv-SE" sz="2900" dirty="0" smtClean="0"/>
              <a:t>kan räknas </a:t>
            </a:r>
            <a:r>
              <a:rPr lang="sv-SE" sz="2900" dirty="0"/>
              <a:t>som skolk?</a:t>
            </a:r>
          </a:p>
        </p:txBody>
      </p:sp>
      <p:sp>
        <p:nvSpPr>
          <p:cNvPr id="5" name="Platshållare för text 4"/>
          <p:cNvSpPr>
            <a:spLocks noGrp="1"/>
          </p:cNvSpPr>
          <p:nvPr>
            <p:ph type="body" sz="quarter" idx="18"/>
          </p:nvPr>
        </p:nvSpPr>
        <p:spPr>
          <a:xfrm>
            <a:off x="360044" y="2783199"/>
            <a:ext cx="4252299" cy="3365716"/>
          </a:xfrm>
        </p:spPr>
        <p:txBody>
          <a:bodyPr>
            <a:noAutofit/>
          </a:bodyPr>
          <a:lstStyle/>
          <a:p>
            <a:r>
              <a:rPr lang="sv-SE" sz="1600" dirty="0" smtClean="0"/>
              <a:t>All frånvaro som inte skolan har godkänt, till exempel:</a:t>
            </a:r>
          </a:p>
          <a:p>
            <a:pPr lvl="1"/>
            <a:r>
              <a:rPr lang="sv-SE" sz="1600" dirty="0" smtClean="0"/>
              <a:t>Upprepad ströfrånvaro</a:t>
            </a:r>
          </a:p>
          <a:p>
            <a:pPr lvl="1"/>
            <a:r>
              <a:rPr lang="sv-SE" sz="1600" dirty="0" smtClean="0"/>
              <a:t>Sena ankomster</a:t>
            </a:r>
          </a:p>
          <a:p>
            <a:pPr lvl="1"/>
            <a:r>
              <a:rPr lang="sv-SE" sz="1600" dirty="0"/>
              <a:t>Att lämna lektionen för </a:t>
            </a:r>
            <a:r>
              <a:rPr lang="sv-SE" sz="1600" dirty="0" smtClean="0"/>
              <a:t>tidigt</a:t>
            </a:r>
          </a:p>
          <a:p>
            <a:pPr lvl="1"/>
            <a:r>
              <a:rPr lang="sv-SE" sz="1600" dirty="0" smtClean="0"/>
              <a:t>Semesterresor</a:t>
            </a:r>
          </a:p>
          <a:p>
            <a:pPr marL="0" indent="0">
              <a:buNone/>
            </a:pPr>
            <a:r>
              <a:rPr lang="sv-SE" sz="1600" dirty="0" smtClean="0"/>
              <a:t>Det är skolan som bedömer vad som är ogiltig frånvaro. </a:t>
            </a:r>
          </a:p>
        </p:txBody>
      </p:sp>
      <p:sp>
        <p:nvSpPr>
          <p:cNvPr id="6" name="Platshållare för datum 5"/>
          <p:cNvSpPr>
            <a:spLocks noGrp="1"/>
          </p:cNvSpPr>
          <p:nvPr>
            <p:ph type="dt" sz="half" idx="19"/>
          </p:nvPr>
        </p:nvSpPr>
        <p:spPr/>
        <p:txBody>
          <a:bodyPr/>
          <a:lstStyle/>
          <a:p>
            <a:fld id="{B965F891-0431-47C7-B4DE-938A8F0A2806}" type="datetime1">
              <a:rPr lang="sv-SE" smtClean="0"/>
              <a:t>2018-06-13</a:t>
            </a:fld>
            <a:endParaRPr lang="sv-SE" dirty="0"/>
          </a:p>
        </p:txBody>
      </p:sp>
      <p:sp>
        <p:nvSpPr>
          <p:cNvPr id="8" name="Platshållare för bildnummer 7"/>
          <p:cNvSpPr>
            <a:spLocks noGrp="1"/>
          </p:cNvSpPr>
          <p:nvPr>
            <p:ph type="sldNum" sz="quarter" idx="21"/>
          </p:nvPr>
        </p:nvSpPr>
        <p:spPr/>
        <p:txBody>
          <a:bodyPr/>
          <a:lstStyle/>
          <a:p>
            <a:fld id="{BC9718A5-DA10-9E40-8151-F2E3306E85CE}" type="slidenum">
              <a:rPr lang="sv-SE" smtClean="0"/>
              <a:pPr/>
              <a:t>5</a:t>
            </a:fld>
            <a:endParaRPr lang="sv-SE" dirty="0"/>
          </a:p>
        </p:txBody>
      </p:sp>
      <p:pic>
        <p:nvPicPr>
          <p:cNvPr id="3" name="Platshållare för bild 2"/>
          <p:cNvPicPr>
            <a:picLocks noGrp="1" noChangeAspect="1"/>
          </p:cNvPicPr>
          <p:nvPr>
            <p:ph type="pic" sz="quarter" idx="12"/>
          </p:nvPr>
        </p:nvPicPr>
        <p:blipFill>
          <a:blip r:embed="rId3"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214052770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latshållare för bild 3"/>
          <p:cNvPicPr>
            <a:picLocks noGrp="1" noChangeAspect="1"/>
          </p:cNvPicPr>
          <p:nvPr>
            <p:ph type="pic" sz="quarter" idx="23"/>
          </p:nvPr>
        </p:nvPicPr>
        <p:blipFill>
          <a:blip r:embed="rId3" cstate="print">
            <a:extLst>
              <a:ext uri="{28A0092B-C50C-407E-A947-70E740481C1C}">
                <a14:useLocalDpi xmlns:a14="http://schemas.microsoft.com/office/drawing/2010/main" val="0"/>
              </a:ext>
            </a:extLst>
          </a:blip>
          <a:srcRect/>
          <a:stretch>
            <a:fillRect/>
          </a:stretch>
        </p:blipFill>
        <p:spPr/>
      </p:pic>
      <p:sp>
        <p:nvSpPr>
          <p:cNvPr id="3" name="Rubrik 2"/>
          <p:cNvSpPr>
            <a:spLocks noGrp="1"/>
          </p:cNvSpPr>
          <p:nvPr>
            <p:ph type="title"/>
          </p:nvPr>
        </p:nvSpPr>
        <p:spPr>
          <a:xfrm>
            <a:off x="575733" y="723331"/>
            <a:ext cx="5520267" cy="5191422"/>
          </a:xfrm>
        </p:spPr>
        <p:txBody>
          <a:bodyPr/>
          <a:lstStyle/>
          <a:p>
            <a:r>
              <a:rPr lang="sv-SE" dirty="0" smtClean="0"/>
              <a:t>Sjuk? Anmäl det till skolan!</a:t>
            </a:r>
            <a:endParaRPr lang="sv-SE" dirty="0"/>
          </a:p>
        </p:txBody>
      </p:sp>
      <p:sp>
        <p:nvSpPr>
          <p:cNvPr id="5" name="Platshållare för text 4"/>
          <p:cNvSpPr txBox="1">
            <a:spLocks/>
          </p:cNvSpPr>
          <p:nvPr/>
        </p:nvSpPr>
        <p:spPr>
          <a:xfrm>
            <a:off x="278012" y="3074820"/>
            <a:ext cx="6115707" cy="2506305"/>
          </a:xfrm>
          <a:prstGeom prst="rect">
            <a:avLst/>
          </a:prstGeom>
        </p:spPr>
        <p:txBody>
          <a:bodyPr>
            <a:noAutofit/>
          </a:bodyPr>
          <a:lstStyle>
            <a:lvl1pPr marL="228594" indent="-228594" algn="l" defTabSz="609585" rtl="0" eaLnBrk="1" latinLnBrk="0" hangingPunct="1">
              <a:lnSpc>
                <a:spcPct val="150000"/>
              </a:lnSpc>
              <a:spcBef>
                <a:spcPct val="20000"/>
              </a:spcBef>
              <a:buClr>
                <a:schemeClr val="accent3"/>
              </a:buClr>
              <a:buSzPct val="120000"/>
              <a:buFont typeface="Arial" panose="020B0604020202020204" pitchFamily="34" charset="0"/>
              <a:buChar char="•"/>
              <a:defRPr sz="1333" kern="1200">
                <a:solidFill>
                  <a:schemeClr val="tx1"/>
                </a:solidFill>
                <a:latin typeface="+mn-lt"/>
                <a:ea typeface="+mn-ea"/>
                <a:cs typeface="+mn-cs"/>
              </a:defRPr>
            </a:lvl1pPr>
            <a:lvl2pPr marL="479988" indent="-235194" algn="l" defTabSz="609585" rtl="0" eaLnBrk="1" latinLnBrk="0" hangingPunct="1">
              <a:lnSpc>
                <a:spcPct val="150000"/>
              </a:lnSpc>
              <a:spcBef>
                <a:spcPct val="20000"/>
              </a:spcBef>
              <a:buClr>
                <a:schemeClr val="accent4"/>
              </a:buClr>
              <a:buSzPct val="120000"/>
              <a:buFont typeface="Arial" panose="020B0604020202020204" pitchFamily="34" charset="0"/>
              <a:buChar char="•"/>
              <a:defRPr sz="1333" kern="1200">
                <a:solidFill>
                  <a:schemeClr val="tx1"/>
                </a:solidFill>
                <a:latin typeface="+mn-lt"/>
                <a:ea typeface="+mn-ea"/>
                <a:cs typeface="+mn-cs"/>
              </a:defRPr>
            </a:lvl2pPr>
            <a:lvl3pPr marL="715182" indent="-235194" algn="l" defTabSz="609585" rtl="0" eaLnBrk="1" latinLnBrk="0" hangingPunct="1">
              <a:lnSpc>
                <a:spcPct val="150000"/>
              </a:lnSpc>
              <a:spcBef>
                <a:spcPct val="20000"/>
              </a:spcBef>
              <a:buClrTx/>
              <a:buSzPct val="120000"/>
              <a:buFont typeface="Arial" panose="020B0604020202020204" pitchFamily="34" charset="0"/>
              <a:buChar char="•"/>
              <a:defRPr sz="1333" kern="1200">
                <a:solidFill>
                  <a:schemeClr val="tx1"/>
                </a:solidFill>
                <a:latin typeface="+mn-lt"/>
                <a:ea typeface="+mn-ea"/>
                <a:cs typeface="+mn-cs"/>
              </a:defRPr>
            </a:lvl3pPr>
            <a:lvl4pPr marL="955176" indent="-234945" algn="l" defTabSz="609585" rtl="0" eaLnBrk="1" latinLnBrk="0" hangingPunct="1">
              <a:lnSpc>
                <a:spcPct val="150000"/>
              </a:lnSpc>
              <a:spcBef>
                <a:spcPct val="20000"/>
              </a:spcBef>
              <a:buSzPct val="120000"/>
              <a:buFont typeface="Arial" panose="020B0604020202020204" pitchFamily="34" charset="0"/>
              <a:buChar char="•"/>
              <a:tabLst/>
              <a:defRPr sz="1333" kern="1200">
                <a:solidFill>
                  <a:schemeClr val="tx1"/>
                </a:solidFill>
                <a:latin typeface="+mn-lt"/>
                <a:ea typeface="+mn-ea"/>
                <a:cs typeface="+mn-cs"/>
              </a:defRPr>
            </a:lvl4pPr>
            <a:lvl5pPr marL="1190370" indent="-235194" algn="l" defTabSz="609585" rtl="0" eaLnBrk="1" latinLnBrk="0" hangingPunct="1">
              <a:lnSpc>
                <a:spcPct val="150000"/>
              </a:lnSpc>
              <a:spcBef>
                <a:spcPct val="20000"/>
              </a:spcBef>
              <a:buSzPct val="120000"/>
              <a:buFont typeface="Arial" panose="020B0604020202020204" pitchFamily="34" charset="0"/>
              <a:buChar char="•"/>
              <a:defRPr sz="1333"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lvl="1"/>
            <a:r>
              <a:rPr lang="sv-SE" sz="1800" dirty="0" smtClean="0"/>
              <a:t>Även sjukanmäld frånvaro </a:t>
            </a:r>
            <a:r>
              <a:rPr lang="sv-SE" sz="1800" u="sng" dirty="0" smtClean="0"/>
              <a:t>kan</a:t>
            </a:r>
            <a:r>
              <a:rPr lang="sv-SE" sz="1800" dirty="0" smtClean="0"/>
              <a:t> bedömas som ogiltig</a:t>
            </a:r>
          </a:p>
          <a:p>
            <a:pPr lvl="1"/>
            <a:endParaRPr lang="sv-SE" sz="1600" dirty="0"/>
          </a:p>
          <a:p>
            <a:pPr lvl="1"/>
            <a:endParaRPr lang="sv-SE" sz="1600" dirty="0" smtClean="0"/>
          </a:p>
        </p:txBody>
      </p:sp>
      <p:sp>
        <p:nvSpPr>
          <p:cNvPr id="6" name="Rundad rektangulär bildtext 5"/>
          <p:cNvSpPr/>
          <p:nvPr/>
        </p:nvSpPr>
        <p:spPr>
          <a:xfrm>
            <a:off x="575733" y="4327972"/>
            <a:ext cx="5336267" cy="1422169"/>
          </a:xfrm>
          <a:prstGeom prst="wedgeRoundRectCallout">
            <a:avLst>
              <a:gd name="adj1" fmla="val 65588"/>
              <a:gd name="adj2" fmla="val 94376"/>
              <a:gd name="adj3" fmla="val 16667"/>
            </a:avLst>
          </a:prstGeom>
          <a:noFill/>
          <a:ln>
            <a:solidFill>
              <a:schemeClr val="tx1"/>
            </a:solidFill>
          </a:ln>
        </p:spPr>
        <p:style>
          <a:lnRef idx="1">
            <a:schemeClr val="accent1"/>
          </a:lnRef>
          <a:fillRef idx="3">
            <a:schemeClr val="accent1"/>
          </a:fillRef>
          <a:effectRef idx="2">
            <a:schemeClr val="accent1"/>
          </a:effectRef>
          <a:fontRef idx="minor">
            <a:schemeClr val="lt1"/>
          </a:fontRef>
        </p:style>
        <p:txBody>
          <a:bodyPr rtlCol="0" anchor="ctr"/>
          <a:lstStyle/>
          <a:p>
            <a:pPr marL="244794" lvl="1" indent="0">
              <a:buNone/>
            </a:pPr>
            <a:r>
              <a:rPr lang="sv-SE" sz="2000" b="1" dirty="0">
                <a:solidFill>
                  <a:srgbClr val="421761"/>
                </a:solidFill>
              </a:rPr>
              <a:t>”Bara för att du har sjukanmält dig </a:t>
            </a:r>
          </a:p>
          <a:p>
            <a:pPr marL="244794" lvl="1" indent="0">
              <a:buNone/>
            </a:pPr>
            <a:r>
              <a:rPr lang="sv-SE" sz="2000" b="1" dirty="0">
                <a:solidFill>
                  <a:srgbClr val="421761"/>
                </a:solidFill>
              </a:rPr>
              <a:t>så betyder inte det att frånvaron är ok” </a:t>
            </a:r>
          </a:p>
        </p:txBody>
      </p:sp>
    </p:spTree>
    <p:extLst>
      <p:ext uri="{BB962C8B-B14F-4D97-AF65-F5344CB8AC3E}">
        <p14:creationId xmlns:p14="http://schemas.microsoft.com/office/powerpoint/2010/main" val="3579694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text 1"/>
          <p:cNvSpPr>
            <a:spLocks noGrp="1"/>
          </p:cNvSpPr>
          <p:nvPr>
            <p:ph type="body" sz="quarter" idx="11"/>
          </p:nvPr>
        </p:nvSpPr>
        <p:spPr/>
        <p:txBody>
          <a:bodyPr/>
          <a:lstStyle/>
          <a:p>
            <a:r>
              <a:rPr lang="sv-SE" dirty="0" smtClean="0"/>
              <a:t>Skolan meddelar CSN</a:t>
            </a:r>
            <a:endParaRPr lang="sv-SE" dirty="0"/>
          </a:p>
        </p:txBody>
      </p:sp>
      <p:sp>
        <p:nvSpPr>
          <p:cNvPr id="3" name="Platshållare för text 2"/>
          <p:cNvSpPr>
            <a:spLocks noGrp="1"/>
          </p:cNvSpPr>
          <p:nvPr>
            <p:ph type="body" sz="quarter" idx="15"/>
          </p:nvPr>
        </p:nvSpPr>
        <p:spPr/>
        <p:txBody>
          <a:bodyPr/>
          <a:lstStyle/>
          <a:p>
            <a:r>
              <a:rPr lang="sv-SE" dirty="0" smtClean="0"/>
              <a:t>Utbetalningarna stoppas</a:t>
            </a:r>
            <a:endParaRPr lang="sv-SE" dirty="0"/>
          </a:p>
        </p:txBody>
      </p:sp>
      <p:sp>
        <p:nvSpPr>
          <p:cNvPr id="4" name="Platshållare för text 3"/>
          <p:cNvSpPr>
            <a:spLocks noGrp="1"/>
          </p:cNvSpPr>
          <p:nvPr>
            <p:ph type="body" sz="quarter" idx="17"/>
          </p:nvPr>
        </p:nvSpPr>
        <p:spPr/>
        <p:txBody>
          <a:bodyPr/>
          <a:lstStyle/>
          <a:p>
            <a:r>
              <a:rPr lang="sv-SE" dirty="0" smtClean="0"/>
              <a:t>När kommer pengarna igen?</a:t>
            </a:r>
            <a:endParaRPr lang="sv-SE" dirty="0"/>
          </a:p>
        </p:txBody>
      </p:sp>
      <p:sp>
        <p:nvSpPr>
          <p:cNvPr id="5" name="Platshållare för text 4"/>
          <p:cNvSpPr>
            <a:spLocks noGrp="1"/>
          </p:cNvSpPr>
          <p:nvPr>
            <p:ph type="body" sz="quarter" idx="22"/>
          </p:nvPr>
        </p:nvSpPr>
        <p:spPr/>
        <p:txBody>
          <a:bodyPr/>
          <a:lstStyle/>
          <a:p>
            <a:r>
              <a:rPr lang="sv-SE" dirty="0">
                <a:latin typeface="Arial" panose="020B0604020202020204" pitchFamily="34" charset="0"/>
                <a:cs typeface="Arial" panose="020B0604020202020204" pitchFamily="34" charset="0"/>
              </a:rPr>
              <a:t>Skolan </a:t>
            </a:r>
            <a:r>
              <a:rPr lang="sv-SE" sz="1300" dirty="0">
                <a:latin typeface="Arial" panose="020B0604020202020204" pitchFamily="34" charset="0"/>
                <a:cs typeface="Arial" panose="020B0604020202020204" pitchFamily="34" charset="0"/>
              </a:rPr>
              <a:t>rapporterar</a:t>
            </a:r>
            <a:r>
              <a:rPr lang="sv-SE" dirty="0">
                <a:latin typeface="Arial" panose="020B0604020202020204" pitchFamily="34" charset="0"/>
                <a:cs typeface="Arial" panose="020B0604020202020204" pitchFamily="34" charset="0"/>
              </a:rPr>
              <a:t> till CSN att du har ogiltig frånvaro</a:t>
            </a:r>
          </a:p>
          <a:p>
            <a:pPr marL="0" indent="0">
              <a:buNone/>
            </a:pPr>
            <a:endParaRPr lang="sv-SE" dirty="0"/>
          </a:p>
        </p:txBody>
      </p:sp>
      <p:sp>
        <p:nvSpPr>
          <p:cNvPr id="6" name="Platshållare för text 5"/>
          <p:cNvSpPr>
            <a:spLocks noGrp="1"/>
          </p:cNvSpPr>
          <p:nvPr>
            <p:ph type="body" sz="quarter" idx="23"/>
          </p:nvPr>
        </p:nvSpPr>
        <p:spPr>
          <a:xfrm>
            <a:off x="3282212" y="3207996"/>
            <a:ext cx="6663172" cy="1045505"/>
          </a:xfrm>
        </p:spPr>
        <p:txBody>
          <a:bodyPr>
            <a:normAutofit fontScale="25000" lnSpcReduction="20000"/>
          </a:bodyPr>
          <a:lstStyle/>
          <a:p>
            <a:r>
              <a:rPr lang="sv-SE" sz="5300" dirty="0">
                <a:latin typeface="Arial" panose="020B0604020202020204" pitchFamily="34" charset="0"/>
                <a:cs typeface="Arial" panose="020B0604020202020204" pitchFamily="34" charset="0"/>
              </a:rPr>
              <a:t>CSN stoppar dina utbetalningar tills </a:t>
            </a:r>
            <a:r>
              <a:rPr lang="sv-SE" sz="5300" dirty="0" smtClean="0">
                <a:latin typeface="Arial" panose="020B0604020202020204" pitchFamily="34" charset="0"/>
                <a:cs typeface="Arial" panose="020B0604020202020204" pitchFamily="34" charset="0"/>
              </a:rPr>
              <a:t>skolan rapporterar att du </a:t>
            </a:r>
            <a:r>
              <a:rPr lang="sv-SE" sz="5300" dirty="0">
                <a:latin typeface="Arial" panose="020B0604020202020204" pitchFamily="34" charset="0"/>
                <a:cs typeface="Arial" panose="020B0604020202020204" pitchFamily="34" charset="0"/>
              </a:rPr>
              <a:t>studerar på heltid </a:t>
            </a:r>
            <a:r>
              <a:rPr lang="sv-SE" sz="5300" dirty="0" smtClean="0">
                <a:latin typeface="Arial" panose="020B0604020202020204" pitchFamily="34" charset="0"/>
                <a:cs typeface="Arial" panose="020B0604020202020204" pitchFamily="34" charset="0"/>
              </a:rPr>
              <a:t>igen</a:t>
            </a:r>
          </a:p>
          <a:p>
            <a:r>
              <a:rPr lang="sv-SE" sz="5300" dirty="0" smtClean="0">
                <a:latin typeface="Arial" panose="020B0604020202020204" pitchFamily="34" charset="0"/>
                <a:cs typeface="Arial" panose="020B0604020202020204" pitchFamily="34" charset="0"/>
              </a:rPr>
              <a:t>Även andra bidrag kan påverkas, till exempel om din familj har bostadsbidrag eller flerbarnstillägg</a:t>
            </a:r>
            <a:endParaRPr lang="sv-SE" sz="5300" dirty="0">
              <a:latin typeface="Arial" panose="020B0604020202020204" pitchFamily="34" charset="0"/>
              <a:cs typeface="Arial" panose="020B0604020202020204" pitchFamily="34" charset="0"/>
            </a:endParaRPr>
          </a:p>
          <a:p>
            <a:endParaRPr lang="sv-SE" dirty="0"/>
          </a:p>
        </p:txBody>
      </p:sp>
      <p:sp>
        <p:nvSpPr>
          <p:cNvPr id="7" name="Platshållare för text 6"/>
          <p:cNvSpPr>
            <a:spLocks noGrp="1"/>
          </p:cNvSpPr>
          <p:nvPr>
            <p:ph type="body" sz="quarter" idx="24"/>
          </p:nvPr>
        </p:nvSpPr>
        <p:spPr>
          <a:xfrm>
            <a:off x="3282212" y="4862892"/>
            <a:ext cx="5970071" cy="1175957"/>
          </a:xfrm>
        </p:spPr>
        <p:txBody>
          <a:bodyPr>
            <a:normAutofit/>
          </a:bodyPr>
          <a:lstStyle/>
          <a:p>
            <a:r>
              <a:rPr lang="sv-SE" sz="1300" dirty="0">
                <a:latin typeface="Arial" panose="020B0604020202020204" pitchFamily="34" charset="0"/>
                <a:cs typeface="Arial" panose="020B0604020202020204" pitchFamily="34" charset="0"/>
              </a:rPr>
              <a:t>När du studerar på heltid igen kan du få tillbaka ditt bidrag från </a:t>
            </a:r>
            <a:r>
              <a:rPr lang="sv-SE" sz="1300" dirty="0" smtClean="0">
                <a:latin typeface="Arial" panose="020B0604020202020204" pitchFamily="34" charset="0"/>
                <a:cs typeface="Arial" panose="020B0604020202020204" pitchFamily="34" charset="0"/>
              </a:rPr>
              <a:t>CSN </a:t>
            </a:r>
            <a:endParaRPr lang="sv-SE" sz="1300" dirty="0">
              <a:latin typeface="Arial" panose="020B0604020202020204" pitchFamily="34" charset="0"/>
              <a:cs typeface="Arial" panose="020B0604020202020204" pitchFamily="34" charset="0"/>
            </a:endParaRPr>
          </a:p>
          <a:p>
            <a:r>
              <a:rPr lang="sv-SE" sz="1300" dirty="0">
                <a:latin typeface="Arial" panose="020B0604020202020204" pitchFamily="34" charset="0"/>
                <a:cs typeface="Arial" panose="020B0604020202020204" pitchFamily="34" charset="0"/>
              </a:rPr>
              <a:t>Det kan dröja innan pengarna </a:t>
            </a:r>
            <a:r>
              <a:rPr lang="sv-SE" sz="1300" dirty="0" smtClean="0">
                <a:latin typeface="Arial" panose="020B0604020202020204" pitchFamily="34" charset="0"/>
                <a:cs typeface="Arial" panose="020B0604020202020204" pitchFamily="34" charset="0"/>
              </a:rPr>
              <a:t>kommer </a:t>
            </a:r>
          </a:p>
          <a:p>
            <a:r>
              <a:rPr lang="sv-SE" sz="1300" dirty="0" smtClean="0">
                <a:latin typeface="Arial" panose="020B0604020202020204" pitchFamily="34" charset="0"/>
                <a:cs typeface="Arial" panose="020B0604020202020204" pitchFamily="34" charset="0"/>
              </a:rPr>
              <a:t>Du kan bli utan utbetalningen i juni</a:t>
            </a:r>
            <a:endParaRPr lang="sv-SE" sz="130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4750298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ubrik 2"/>
          <p:cNvSpPr>
            <a:spLocks noGrp="1"/>
          </p:cNvSpPr>
          <p:nvPr>
            <p:ph type="title"/>
          </p:nvPr>
        </p:nvSpPr>
        <p:spPr>
          <a:xfrm>
            <a:off x="716856" y="1064707"/>
            <a:ext cx="5520267" cy="1178621"/>
          </a:xfrm>
        </p:spPr>
        <p:txBody>
          <a:bodyPr/>
          <a:lstStyle/>
          <a:p>
            <a:r>
              <a:rPr lang="sv-SE" dirty="0" smtClean="0"/>
              <a:t>Betala tillbaka?</a:t>
            </a:r>
            <a:endParaRPr lang="sv-SE" dirty="0"/>
          </a:p>
        </p:txBody>
      </p:sp>
      <p:sp>
        <p:nvSpPr>
          <p:cNvPr id="5" name="Platshållare för text 4"/>
          <p:cNvSpPr txBox="1">
            <a:spLocks/>
          </p:cNvSpPr>
          <p:nvPr/>
        </p:nvSpPr>
        <p:spPr>
          <a:xfrm>
            <a:off x="282246" y="2760571"/>
            <a:ext cx="6389488" cy="2582507"/>
          </a:xfrm>
          <a:prstGeom prst="rect">
            <a:avLst/>
          </a:prstGeom>
        </p:spPr>
        <p:txBody>
          <a:bodyPr>
            <a:noAutofit/>
          </a:bodyPr>
          <a:lstStyle>
            <a:lvl1pPr marL="228594" indent="-228594" algn="l" defTabSz="609585" rtl="0" eaLnBrk="1" latinLnBrk="0" hangingPunct="1">
              <a:lnSpc>
                <a:spcPct val="150000"/>
              </a:lnSpc>
              <a:spcBef>
                <a:spcPct val="20000"/>
              </a:spcBef>
              <a:buClr>
                <a:schemeClr val="accent3"/>
              </a:buClr>
              <a:buSzPct val="120000"/>
              <a:buFont typeface="Arial" panose="020B0604020202020204" pitchFamily="34" charset="0"/>
              <a:buChar char="•"/>
              <a:defRPr sz="1333" kern="1200">
                <a:solidFill>
                  <a:schemeClr val="tx1"/>
                </a:solidFill>
                <a:latin typeface="+mn-lt"/>
                <a:ea typeface="+mn-ea"/>
                <a:cs typeface="+mn-cs"/>
              </a:defRPr>
            </a:lvl1pPr>
            <a:lvl2pPr marL="479988" indent="-235194" algn="l" defTabSz="609585" rtl="0" eaLnBrk="1" latinLnBrk="0" hangingPunct="1">
              <a:lnSpc>
                <a:spcPct val="150000"/>
              </a:lnSpc>
              <a:spcBef>
                <a:spcPct val="20000"/>
              </a:spcBef>
              <a:buClr>
                <a:schemeClr val="accent4"/>
              </a:buClr>
              <a:buSzPct val="120000"/>
              <a:buFont typeface="Arial" panose="020B0604020202020204" pitchFamily="34" charset="0"/>
              <a:buChar char="•"/>
              <a:defRPr sz="1333" kern="1200">
                <a:solidFill>
                  <a:schemeClr val="tx1"/>
                </a:solidFill>
                <a:latin typeface="+mn-lt"/>
                <a:ea typeface="+mn-ea"/>
                <a:cs typeface="+mn-cs"/>
              </a:defRPr>
            </a:lvl2pPr>
            <a:lvl3pPr marL="715182" indent="-235194" algn="l" defTabSz="609585" rtl="0" eaLnBrk="1" latinLnBrk="0" hangingPunct="1">
              <a:lnSpc>
                <a:spcPct val="150000"/>
              </a:lnSpc>
              <a:spcBef>
                <a:spcPct val="20000"/>
              </a:spcBef>
              <a:buClrTx/>
              <a:buSzPct val="120000"/>
              <a:buFont typeface="Arial" panose="020B0604020202020204" pitchFamily="34" charset="0"/>
              <a:buChar char="•"/>
              <a:defRPr sz="1333" kern="1200">
                <a:solidFill>
                  <a:schemeClr val="tx1"/>
                </a:solidFill>
                <a:latin typeface="+mn-lt"/>
                <a:ea typeface="+mn-ea"/>
                <a:cs typeface="+mn-cs"/>
              </a:defRPr>
            </a:lvl3pPr>
            <a:lvl4pPr marL="955176" indent="-234945" algn="l" defTabSz="609585" rtl="0" eaLnBrk="1" latinLnBrk="0" hangingPunct="1">
              <a:lnSpc>
                <a:spcPct val="150000"/>
              </a:lnSpc>
              <a:spcBef>
                <a:spcPct val="20000"/>
              </a:spcBef>
              <a:buSzPct val="120000"/>
              <a:buFont typeface="Arial" panose="020B0604020202020204" pitchFamily="34" charset="0"/>
              <a:buChar char="•"/>
              <a:tabLst/>
              <a:defRPr sz="1333" kern="1200">
                <a:solidFill>
                  <a:schemeClr val="tx1"/>
                </a:solidFill>
                <a:latin typeface="+mn-lt"/>
                <a:ea typeface="+mn-ea"/>
                <a:cs typeface="+mn-cs"/>
              </a:defRPr>
            </a:lvl4pPr>
            <a:lvl5pPr marL="1190370" indent="-235194" algn="l" defTabSz="609585" rtl="0" eaLnBrk="1" latinLnBrk="0" hangingPunct="1">
              <a:lnSpc>
                <a:spcPct val="150000"/>
              </a:lnSpc>
              <a:spcBef>
                <a:spcPct val="20000"/>
              </a:spcBef>
              <a:buSzPct val="120000"/>
              <a:buFont typeface="Arial" panose="020B0604020202020204" pitchFamily="34" charset="0"/>
              <a:buChar char="•"/>
              <a:defRPr sz="1333" kern="1200">
                <a:solidFill>
                  <a:schemeClr val="tx1"/>
                </a:solidFill>
                <a:latin typeface="+mn-lt"/>
                <a:ea typeface="+mn-ea"/>
                <a:cs typeface="+mn-cs"/>
              </a:defRPr>
            </a:lvl5pPr>
            <a:lvl6pPr marL="3352716" indent="-304792" algn="l" defTabSz="609585" rtl="0" eaLnBrk="1" latinLnBrk="0" hangingPunct="1">
              <a:spcBef>
                <a:spcPct val="20000"/>
              </a:spcBef>
              <a:buFont typeface="Arial"/>
              <a:buChar char="•"/>
              <a:defRPr sz="2667" kern="1200">
                <a:solidFill>
                  <a:schemeClr val="tx1"/>
                </a:solidFill>
                <a:latin typeface="+mn-lt"/>
                <a:ea typeface="+mn-ea"/>
                <a:cs typeface="+mn-cs"/>
              </a:defRPr>
            </a:lvl6pPr>
            <a:lvl7pPr marL="3962301" indent="-304792" algn="l" defTabSz="609585" rtl="0" eaLnBrk="1" latinLnBrk="0" hangingPunct="1">
              <a:spcBef>
                <a:spcPct val="20000"/>
              </a:spcBef>
              <a:buFont typeface="Arial"/>
              <a:buChar char="•"/>
              <a:defRPr sz="2667" kern="1200">
                <a:solidFill>
                  <a:schemeClr val="tx1"/>
                </a:solidFill>
                <a:latin typeface="+mn-lt"/>
                <a:ea typeface="+mn-ea"/>
                <a:cs typeface="+mn-cs"/>
              </a:defRPr>
            </a:lvl7pPr>
            <a:lvl8pPr marL="4571886" indent="-304792" algn="l" defTabSz="609585" rtl="0" eaLnBrk="1" latinLnBrk="0" hangingPunct="1">
              <a:spcBef>
                <a:spcPct val="20000"/>
              </a:spcBef>
              <a:buFont typeface="Arial"/>
              <a:buChar char="•"/>
              <a:defRPr sz="2667" kern="1200">
                <a:solidFill>
                  <a:schemeClr val="tx1"/>
                </a:solidFill>
                <a:latin typeface="+mn-lt"/>
                <a:ea typeface="+mn-ea"/>
                <a:cs typeface="+mn-cs"/>
              </a:defRPr>
            </a:lvl8pPr>
            <a:lvl9pPr marL="5181470" indent="-304792" algn="l" defTabSz="609585" rtl="0" eaLnBrk="1" latinLnBrk="0" hangingPunct="1">
              <a:spcBef>
                <a:spcPct val="20000"/>
              </a:spcBef>
              <a:buFont typeface="Arial"/>
              <a:buChar char="•"/>
              <a:defRPr sz="2667" kern="1200">
                <a:solidFill>
                  <a:schemeClr val="tx1"/>
                </a:solidFill>
                <a:latin typeface="+mn-lt"/>
                <a:ea typeface="+mn-ea"/>
                <a:cs typeface="+mn-cs"/>
              </a:defRPr>
            </a:lvl9pPr>
          </a:lstStyle>
          <a:p>
            <a:pPr lvl="1"/>
            <a:r>
              <a:rPr lang="sv-SE" sz="2000" dirty="0"/>
              <a:t>Om du har fått pengar som du inte haft rätt till måste du betala tillbaka </a:t>
            </a:r>
            <a:r>
              <a:rPr lang="sv-SE" sz="2000" dirty="0" smtClean="0"/>
              <a:t>dem = återkrav</a:t>
            </a:r>
          </a:p>
          <a:p>
            <a:pPr lvl="1"/>
            <a:r>
              <a:rPr lang="sv-SE" sz="2000" dirty="0" smtClean="0"/>
              <a:t>Är du över 18 år är det du som får återkravet</a:t>
            </a:r>
          </a:p>
          <a:p>
            <a:pPr lvl="1"/>
            <a:r>
              <a:rPr lang="sv-SE" sz="2000" dirty="0" smtClean="0"/>
              <a:t>Kontakta CSN om du har svårt att betala tillbaka</a:t>
            </a:r>
            <a:endParaRPr lang="sv-SE" sz="2000" dirty="0"/>
          </a:p>
          <a:p>
            <a:pPr lvl="1"/>
            <a:endParaRPr lang="sv-SE" sz="1600" dirty="0" smtClean="0"/>
          </a:p>
        </p:txBody>
      </p:sp>
      <p:pic>
        <p:nvPicPr>
          <p:cNvPr id="8" name="Platshållare för bild 7"/>
          <p:cNvPicPr>
            <a:picLocks noGrp="1" noChangeAspect="1"/>
          </p:cNvPicPr>
          <p:nvPr>
            <p:ph type="pic" sz="quarter" idx="23"/>
          </p:nvPr>
        </p:nvPicPr>
        <p:blipFill>
          <a:blip r:embed="rId3" cstate="print">
            <a:extLst>
              <a:ext uri="{28A0092B-C50C-407E-A947-70E740481C1C}">
                <a14:useLocalDpi xmlns:a14="http://schemas.microsoft.com/office/drawing/2010/main" val="0"/>
              </a:ext>
            </a:extLst>
          </a:blip>
          <a:srcRect t="10239" b="10239"/>
          <a:stretch>
            <a:fillRect/>
          </a:stretch>
        </p:blipFill>
        <p:spPr/>
      </p:pic>
    </p:spTree>
    <p:extLst>
      <p:ext uri="{BB962C8B-B14F-4D97-AF65-F5344CB8AC3E}">
        <p14:creationId xmlns:p14="http://schemas.microsoft.com/office/powerpoint/2010/main" val="83073351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p:cNvSpPr>
            <a:spLocks noGrp="1"/>
          </p:cNvSpPr>
          <p:nvPr>
            <p:ph type="title"/>
          </p:nvPr>
        </p:nvSpPr>
        <p:spPr>
          <a:xfrm>
            <a:off x="575733" y="1354667"/>
            <a:ext cx="5520267" cy="4569398"/>
          </a:xfrm>
        </p:spPr>
        <p:txBody>
          <a:bodyPr>
            <a:normAutofit/>
          </a:bodyPr>
          <a:lstStyle/>
          <a:p>
            <a:r>
              <a:rPr lang="sv-SE" dirty="0" smtClean="0"/>
              <a:t>Läs mer på csn.se</a:t>
            </a:r>
            <a:br>
              <a:rPr lang="sv-SE" dirty="0" smtClean="0"/>
            </a:br>
            <a:r>
              <a:rPr lang="sv-SE" dirty="0"/>
              <a:t/>
            </a:r>
            <a:br>
              <a:rPr lang="sv-SE" dirty="0"/>
            </a:br>
            <a:endParaRPr lang="sv-SE" dirty="0"/>
          </a:p>
        </p:txBody>
      </p:sp>
      <p:pic>
        <p:nvPicPr>
          <p:cNvPr id="4" name="Platshållare för bild 3"/>
          <p:cNvPicPr>
            <a:picLocks noGrp="1" noChangeAspect="1"/>
          </p:cNvPicPr>
          <p:nvPr>
            <p:ph type="pic" sz="quarter" idx="24"/>
          </p:nvPr>
        </p:nvPicPr>
        <p:blipFill>
          <a:blip r:embed="rId2" cstate="print">
            <a:extLst>
              <a:ext uri="{28A0092B-C50C-407E-A947-70E740481C1C}">
                <a14:useLocalDpi xmlns:a14="http://schemas.microsoft.com/office/drawing/2010/main" val="0"/>
              </a:ext>
            </a:extLst>
          </a:blip>
          <a:srcRect/>
          <a:stretch>
            <a:fillRect/>
          </a:stretch>
        </p:blipFill>
        <p:spPr/>
      </p:pic>
    </p:spTree>
    <p:extLst>
      <p:ext uri="{BB962C8B-B14F-4D97-AF65-F5344CB8AC3E}">
        <p14:creationId xmlns:p14="http://schemas.microsoft.com/office/powerpoint/2010/main" val="35606724"/>
      </p:ext>
    </p:extLst>
  </p:cSld>
  <p:clrMapOvr>
    <a:masterClrMapping/>
  </p:clrMapOvr>
  <p:timing>
    <p:tnLst>
      <p:par>
        <p:cTn id="1" dur="indefinite" restart="never" nodeType="tmRoot"/>
      </p:par>
    </p:tnLst>
  </p:timing>
</p:sld>
</file>

<file path=ppt/theme/theme1.xml><?xml version="1.0" encoding="utf-8"?>
<a:theme xmlns:a="http://schemas.openxmlformats.org/drawingml/2006/main" name="2017-06-20 CSN mall">
  <a:themeElements>
    <a:clrScheme name="CSN_Colors">
      <a:dk1>
        <a:srgbClr val="000000"/>
      </a:dk1>
      <a:lt1>
        <a:srgbClr val="FFFFFF"/>
      </a:lt1>
      <a:dk2>
        <a:srgbClr val="3C1E5F"/>
      </a:dk2>
      <a:lt2>
        <a:srgbClr val="EEECE1"/>
      </a:lt2>
      <a:accent1>
        <a:srgbClr val="E4022D"/>
      </a:accent1>
      <a:accent2>
        <a:srgbClr val="421761"/>
      </a:accent2>
      <a:accent3>
        <a:srgbClr val="EE7D7E"/>
      </a:accent3>
      <a:accent4>
        <a:srgbClr val="FFD164"/>
      </a:accent4>
      <a:accent5>
        <a:srgbClr val="75C5C9"/>
      </a:accent5>
      <a:accent6>
        <a:srgbClr val="AA1E67"/>
      </a:accent6>
      <a:hlink>
        <a:srgbClr val="0000FF"/>
      </a:hlink>
      <a:folHlink>
        <a:srgbClr val="800080"/>
      </a:folHlink>
    </a:clrScheme>
    <a:fontScheme name="CSN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nchor="ctr">
        <a:spAutoFit/>
      </a:bodyPr>
      <a:lstStyle>
        <a:defPPr algn="ctr">
          <a:defRPr sz="1600" b="0" dirty="0" smtClean="0">
            <a:solidFill>
              <a:schemeClr val="tx1"/>
            </a:solidFill>
            <a:latin typeface="+mj-lt"/>
          </a:defRPr>
        </a:defPPr>
      </a:lstStyle>
    </a:txDef>
  </a:objectDefaults>
  <a:extraClrSchemeLst/>
  <a:extLst>
    <a:ext uri="{05A4C25C-085E-4340-85A3-A5531E510DB2}">
      <thm15:themeFamily xmlns:thm15="http://schemas.microsoft.com/office/thememl/2012/main" name="2017-06-20 CSN mall.potx" id="{0918C7CD-DD26-41D9-AA30-55A172B8254F}" vid="{5664E836-EBF7-4F08-BDBC-BDC347D0BF54}"/>
    </a:ext>
  </a:extLst>
</a:theme>
</file>

<file path=ppt/theme/theme2.xml><?xml version="1.0" encoding="utf-8"?>
<a:theme xmlns:a="http://schemas.openxmlformats.org/drawingml/2006/main" name="2_2017-06-20 CSN mall">
  <a:themeElements>
    <a:clrScheme name="CSN_Colors">
      <a:dk1>
        <a:srgbClr val="000000"/>
      </a:dk1>
      <a:lt1>
        <a:srgbClr val="FFFFFF"/>
      </a:lt1>
      <a:dk2>
        <a:srgbClr val="3C1E5F"/>
      </a:dk2>
      <a:lt2>
        <a:srgbClr val="EEECE1"/>
      </a:lt2>
      <a:accent1>
        <a:srgbClr val="E4022D"/>
      </a:accent1>
      <a:accent2>
        <a:srgbClr val="421761"/>
      </a:accent2>
      <a:accent3>
        <a:srgbClr val="EE7D7E"/>
      </a:accent3>
      <a:accent4>
        <a:srgbClr val="FFD164"/>
      </a:accent4>
      <a:accent5>
        <a:srgbClr val="75C5C9"/>
      </a:accent5>
      <a:accent6>
        <a:srgbClr val="AA1E67"/>
      </a:accent6>
      <a:hlink>
        <a:srgbClr val="0000FF"/>
      </a:hlink>
      <a:folHlink>
        <a:srgbClr val="800080"/>
      </a:folHlink>
    </a:clrScheme>
    <a:fontScheme name="CSN_Fonts">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square" rtlCol="0" anchor="ctr">
        <a:spAutoFit/>
      </a:bodyPr>
      <a:lstStyle>
        <a:defPPr algn="ctr">
          <a:defRPr sz="1600" b="0" dirty="0" smtClean="0">
            <a:solidFill>
              <a:schemeClr val="tx1"/>
            </a:solidFill>
            <a:latin typeface="+mj-lt"/>
          </a:defRPr>
        </a:defPPr>
      </a:lstStyle>
    </a:txDef>
  </a:objectDefaults>
  <a:extraClrSchemeLst/>
  <a:extLst>
    <a:ext uri="{05A4C25C-085E-4340-85A3-A5531E510DB2}">
      <thm15:themeFamily xmlns:thm15="http://schemas.microsoft.com/office/thememl/2012/main" name="2017-06-20 CSN mall.potx" id="{0918C7CD-DD26-41D9-AA30-55A172B8254F}" vid="{5664E836-EBF7-4F08-BDBC-BDC347D0BF54}"/>
    </a:ext>
  </a:extLst>
</a:theme>
</file>

<file path=ppt/theme/theme3.xml><?xml version="1.0" encoding="utf-8"?>
<a:theme xmlns:a="http://schemas.openxmlformats.org/drawingml/2006/main" name="Office-tema">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_rels/item5.xml.rels><?xml version="1.0" encoding="UTF-8" standalone="yes"?>
<Relationships xmlns="http://schemas.openxmlformats.org/package/2006/relationships"><Relationship Id="rId1" Type="http://schemas.openxmlformats.org/officeDocument/2006/relationships/customXmlProps" Target="itemProps5.xml"/></Relationships>
</file>

<file path=customXml/item1.xml><?xml version="1.0" encoding="utf-8"?>
<ct:contentTypeSchema xmlns:ct="http://schemas.microsoft.com/office/2006/metadata/contentType" xmlns:ma="http://schemas.microsoft.com/office/2006/metadata/properties/metaAttributes" ct:_="" ma:_="" ma:contentTypeName="CSN Dokument" ma:contentTypeID="0x010100267E691819AB0344A68980C831017D750100A0B6517A9BAD4B409D420789CCD6F9E4" ma:contentTypeVersion="20" ma:contentTypeDescription="" ma:contentTypeScope="" ma:versionID="9d93f0d9a96e21f04efd567871e34b91">
  <xsd:schema xmlns:xsd="http://www.w3.org/2001/XMLSchema" xmlns:xs="http://www.w3.org/2001/XMLSchema" xmlns:p="http://schemas.microsoft.com/office/2006/metadata/properties" xmlns:ns2="a9165de3-080a-46c0-96af-e6f00bfa0e34" targetNamespace="http://schemas.microsoft.com/office/2006/metadata/properties" ma:root="true" ma:fieldsID="3fa5e654edbcadeec31c348aef98404f" ns2:_="">
    <xsd:import namespace="a9165de3-080a-46c0-96af-e6f00bfa0e34"/>
    <xsd:element name="properties">
      <xsd:complexType>
        <xsd:sequence>
          <xsd:element name="documentManagement">
            <xsd:complexType>
              <xsd:all>
                <xsd:element ref="ns2:TaxCatchAll" minOccurs="0"/>
                <xsd:element ref="ns2:TaxCatchAllLabel" minOccurs="0"/>
                <xsd:element ref="ns2:settingKlassning"/>
                <xsd:element ref="ns2:DNR" minOccurs="0"/>
                <xsd:element ref="ns2:k9fdf05f76ac4c638260c8a9240e096c" minOccurs="0"/>
                <xsd:element ref="ns2:_dlc_DocId" minOccurs="0"/>
                <xsd:element ref="ns2:_dlc_DocIdUrl" minOccurs="0"/>
                <xsd:element ref="ns2:_dlc_DocIdPersistId" minOccurs="0"/>
                <xsd:element ref="ns2:d71badfd91fb44aeb40b56a7dcc1ca30"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165de3-080a-46c0-96af-e6f00bfa0e34" elementFormDefault="qualified">
    <xsd:import namespace="http://schemas.microsoft.com/office/2006/documentManagement/types"/>
    <xsd:import namespace="http://schemas.microsoft.com/office/infopath/2007/PartnerControls"/>
    <xsd:element name="TaxCatchAll" ma:index="8" nillable="true" ma:displayName="Taxonomy Catch All Column" ma:description="" ma:hidden="true" ma:list="{8cda954b-4888-484c-82e6-b3512928f905}" ma:internalName="TaxCatchAll" ma:showField="CatchAllData" ma:web="a9165de3-080a-46c0-96af-e6f00bfa0e34">
      <xsd:complexType>
        <xsd:complexContent>
          <xsd:extension base="dms:MultiChoiceLookup">
            <xsd:sequence>
              <xsd:element name="Value" type="dms:Lookup" maxOccurs="unbounded" minOccurs="0" nillable="true"/>
            </xsd:sequence>
          </xsd:extension>
        </xsd:complexContent>
      </xsd:complexType>
    </xsd:element>
    <xsd:element name="TaxCatchAllLabel" ma:index="9" nillable="true" ma:displayName="Taxonomy Catch All Column1" ma:description="" ma:hidden="true" ma:list="{8cda954b-4888-484c-82e6-b3512928f905}" ma:internalName="TaxCatchAllLabel" ma:readOnly="true" ma:showField="CatchAllDataLabel" ma:web="a9165de3-080a-46c0-96af-e6f00bfa0e34">
      <xsd:complexType>
        <xsd:complexContent>
          <xsd:extension base="dms:MultiChoiceLookup">
            <xsd:sequence>
              <xsd:element name="Value" type="dms:Lookup" maxOccurs="unbounded" minOccurs="0" nillable="true"/>
            </xsd:sequence>
          </xsd:extension>
        </xsd:complexContent>
      </xsd:complexType>
    </xsd:element>
    <xsd:element name="settingKlassning" ma:index="10" ma:displayName="Informationsklassning" ma:default="Klassning_int" ma:format="Dropdown" ma:internalName="settingKlassning">
      <xsd:simpleType>
        <xsd:restriction base="dms:Choice">
          <xsd:enumeration value="Klassning_opp"/>
          <xsd:enumeration value="Klassning_int"/>
          <xsd:enumeration value="Klassning_kon"/>
        </xsd:restriction>
      </xsd:simpleType>
    </xsd:element>
    <xsd:element name="DNR" ma:index="11" nillable="true" ma:displayName="Diarienummer" ma:internalName="DNR">
      <xsd:simpleType>
        <xsd:restriction base="dms:Text">
          <xsd:maxLength value="255"/>
        </xsd:restriction>
      </xsd:simpleType>
    </xsd:element>
    <xsd:element name="k9fdf05f76ac4c638260c8a9240e096c" ma:index="12" nillable="true" ma:taxonomy="true" ma:internalName="k9fdf05f76ac4c638260c8a9240e096c" ma:taxonomyFieldName="Typ_x0020_av_x0020_dokument" ma:displayName="Handlingstyp" ma:default="" ma:fieldId="{49fdf05f-76ac-4c63-8260-c8a9240e096c}" ma:taxonomyMulti="true" ma:sspId="dfd658c5-2e6b-4125-b95d-e44f647defdc" ma:termSetId="629405ac-24bd-4d37-8eba-85b40b9ecb78" ma:anchorId="00000000-0000-0000-0000-000000000000" ma:open="false" ma:isKeyword="false">
      <xsd:complexType>
        <xsd:sequence>
          <xsd:element ref="pc:Terms" minOccurs="0" maxOccurs="1"/>
        </xsd:sequence>
      </xsd:complexType>
    </xsd:element>
    <xsd:element name="_dlc_DocId" ma:index="14" nillable="true" ma:displayName="Dokument-ID-värde" ma:description="Värdet för dokument-ID som tilldelats till det här objektet." ma:internalName="_dlc_DocId" ma:readOnly="true">
      <xsd:simpleType>
        <xsd:restriction base="dms:Text"/>
      </xsd:simpleType>
    </xsd:element>
    <xsd:element name="_dlc_DocIdUrl" ma:index="15" nillable="true" ma:displayName="Dokument-ID" ma:description="Permanent länk till det här dokumente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6" nillable="true" ma:displayName="Spara ID" ma:description="Behåll ID vid tillägg." ma:hidden="true" ma:internalName="_dlc_DocIdPersistId" ma:readOnly="true">
      <xsd:simpleType>
        <xsd:restriction base="dms:Boolean"/>
      </xsd:simpleType>
    </xsd:element>
    <xsd:element name="d71badfd91fb44aeb40b56a7dcc1ca30" ma:index="17" nillable="true" ma:taxonomy="true" ma:internalName="d71badfd91fb44aeb40b56a7dcc1ca30" ma:taxonomyFieldName="CSNNyckelord" ma:displayName="CSN nyckelord" ma:fieldId="{d71badfd-91fb-44ae-b40b-56a7dcc1ca30}" ma:taxonomyMulti="true" ma:sspId="dfd658c5-2e6b-4125-b95d-e44f647defdc" ma:termSetId="42dda15e-a99f-4ae8-b84f-ee43cf0bb90f"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haredContentType xmlns="Microsoft.SharePoint.Taxonomy.ContentTypeSync" SourceId="dfd658c5-2e6b-4125-b95d-e44f647defdc" ContentTypeId="0x010100267E691819AB0344A68980C831017D7501" PreviousValue="false"/>
</file>

<file path=customXml/item3.xml><?xml version="1.0" encoding="utf-8"?>
<?mso-contentType ?>
<spe:Receivers xmlns:spe="http://schemas.microsoft.com/sharepoint/events"/>
</file>

<file path=customXml/item4.xml><?xml version="1.0" encoding="utf-8"?>
<?mso-contentType ?>
<FormTemplates xmlns="http://schemas.microsoft.com/sharepoint/v3/contenttype/forms">
  <Display>DocumentLibraryForm</Display>
  <Edit>DocumentLibraryForm</Edit>
  <New>DocumentLibraryForm</New>
</FormTemplates>
</file>

<file path=customXml/item5.xml><?xml version="1.0" encoding="utf-8"?>
<p:properties xmlns:p="http://schemas.microsoft.com/office/2006/metadata/properties" xmlns:xsi="http://www.w3.org/2001/XMLSchema-instance" xmlns:pc="http://schemas.microsoft.com/office/infopath/2007/PartnerControls">
  <documentManagement>
    <k9fdf05f76ac4c638260c8a9240e096c xmlns="a9165de3-080a-46c0-96af-e6f00bfa0e34">
      <Terms xmlns="http://schemas.microsoft.com/office/infopath/2007/PartnerControls"/>
    </k9fdf05f76ac4c638260c8a9240e096c>
    <_dlc_DocId xmlns="a9165de3-080a-46c0-96af-e6f00bfa0e34">CSNDOK-1073493697-86</_dlc_DocId>
    <TaxCatchAll xmlns="a9165de3-080a-46c0-96af-e6f00bfa0e34"/>
    <_dlc_DocIdUrl xmlns="a9165de3-080a-46c0-96af-e6f00bfa0e34">
      <Url>http://csnportal.csnnet.int/sites/Samarbete/ProcessteamStudiehjalp/_layouts/15/DocIdRedir.aspx?ID=CSNDOK-1073493697-86</Url>
      <Description>CSNDOK-1073493697-86</Description>
    </_dlc_DocIdUrl>
    <DNR xmlns="a9165de3-080a-46c0-96af-e6f00bfa0e34" xsi:nil="true"/>
    <settingKlassning xmlns="a9165de3-080a-46c0-96af-e6f00bfa0e34">Klassning_int</settingKlassning>
    <d71badfd91fb44aeb40b56a7dcc1ca30 xmlns="a9165de3-080a-46c0-96af-e6f00bfa0e34">
      <Terms xmlns="http://schemas.microsoft.com/office/infopath/2007/PartnerControls"/>
    </d71badfd91fb44aeb40b56a7dcc1ca30>
  </documentManagement>
</p:properties>
</file>

<file path=customXml/itemProps1.xml><?xml version="1.0" encoding="utf-8"?>
<ds:datastoreItem xmlns:ds="http://schemas.openxmlformats.org/officeDocument/2006/customXml" ds:itemID="{978D5E4C-567F-4472-AA1E-2EAC50E8C353}">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165de3-080a-46c0-96af-e6f00bfa0e34"/>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2236641-6B87-4BE1-B006-3982F275E176}">
  <ds:schemaRefs>
    <ds:schemaRef ds:uri="Microsoft.SharePoint.Taxonomy.ContentTypeSync"/>
  </ds:schemaRefs>
</ds:datastoreItem>
</file>

<file path=customXml/itemProps3.xml><?xml version="1.0" encoding="utf-8"?>
<ds:datastoreItem xmlns:ds="http://schemas.openxmlformats.org/officeDocument/2006/customXml" ds:itemID="{7BEF66CC-0C09-4573-A82E-EC7A5F9926E2}">
  <ds:schemaRefs>
    <ds:schemaRef ds:uri="http://schemas.microsoft.com/sharepoint/events"/>
  </ds:schemaRefs>
</ds:datastoreItem>
</file>

<file path=customXml/itemProps4.xml><?xml version="1.0" encoding="utf-8"?>
<ds:datastoreItem xmlns:ds="http://schemas.openxmlformats.org/officeDocument/2006/customXml" ds:itemID="{67A8A708-87EE-4901-906C-653AC32F4596}">
  <ds:schemaRefs>
    <ds:schemaRef ds:uri="http://schemas.microsoft.com/sharepoint/v3/contenttype/forms"/>
  </ds:schemaRefs>
</ds:datastoreItem>
</file>

<file path=customXml/itemProps5.xml><?xml version="1.0" encoding="utf-8"?>
<ds:datastoreItem xmlns:ds="http://schemas.openxmlformats.org/officeDocument/2006/customXml" ds:itemID="{9A892D00-6CF1-4C73-B04C-0A8536054F66}">
  <ds:schemaRefs>
    <ds:schemaRef ds:uri="http://purl.org/dc/terms/"/>
    <ds:schemaRef ds:uri="http://schemas.openxmlformats.org/package/2006/metadata/core-properties"/>
    <ds:schemaRef ds:uri="http://schemas.microsoft.com/office/2006/documentManagement/types"/>
    <ds:schemaRef ds:uri="http://schemas.microsoft.com/office/infopath/2007/PartnerControls"/>
    <ds:schemaRef ds:uri="http://purl.org/dc/elements/1.1/"/>
    <ds:schemaRef ds:uri="http://schemas.microsoft.com/office/2006/metadata/properties"/>
    <ds:schemaRef ds:uri="a9165de3-080a-46c0-96af-e6f00bfa0e34"/>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blank</Template>
  <TotalTime>1816</TotalTime>
  <Words>1300</Words>
  <Application>Microsoft Office PowerPoint</Application>
  <PresentationFormat>Bredbild</PresentationFormat>
  <Paragraphs>113</Paragraphs>
  <Slides>9</Slides>
  <Notes>7</Notes>
  <HiddenSlides>0</HiddenSlides>
  <MMClips>0</MMClips>
  <ScaleCrop>false</ScaleCrop>
  <HeadingPairs>
    <vt:vector size="6" baseType="variant">
      <vt:variant>
        <vt:lpstr>Använt teckensnitt</vt:lpstr>
      </vt:variant>
      <vt:variant>
        <vt:i4>2</vt:i4>
      </vt:variant>
      <vt:variant>
        <vt:lpstr>Tema</vt:lpstr>
      </vt:variant>
      <vt:variant>
        <vt:i4>2</vt:i4>
      </vt:variant>
      <vt:variant>
        <vt:lpstr>Bildrubriker</vt:lpstr>
      </vt:variant>
      <vt:variant>
        <vt:i4>9</vt:i4>
      </vt:variant>
    </vt:vector>
  </HeadingPairs>
  <TitlesOfParts>
    <vt:vector size="13" baseType="lpstr">
      <vt:lpstr>Arial</vt:lpstr>
      <vt:lpstr>Calibri</vt:lpstr>
      <vt:lpstr>2017-06-20 CSN mall</vt:lpstr>
      <vt:lpstr>2_2017-06-20 CSN mall</vt:lpstr>
      <vt:lpstr>Bidrag från CSN</vt:lpstr>
      <vt:lpstr>Studiehjälp från CSN för dig på gymnasiet</vt:lpstr>
      <vt:lpstr>PowerPoint-presentation</vt:lpstr>
      <vt:lpstr>”Hade jag vetat konsekvenserna, hade jag aldrig skolkat …”   </vt:lpstr>
      <vt:lpstr>Vad kan räknas som skolk?</vt:lpstr>
      <vt:lpstr>Sjuk? Anmäl det till skolan!</vt:lpstr>
      <vt:lpstr>PowerPoint-presentation</vt:lpstr>
      <vt:lpstr>Betala tillbaka?</vt:lpstr>
      <vt:lpstr>Läs mer på csn.se  </vt:lpstr>
    </vt:vector>
  </TitlesOfParts>
  <Company>CSN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Vi gör studier möjligt.</dc:title>
  <dc:creator>Johansson Daniel CSN</dc:creator>
  <cp:lastModifiedBy>Jonzon Hanna CSN</cp:lastModifiedBy>
  <cp:revision>110</cp:revision>
  <dcterms:created xsi:type="dcterms:W3CDTF">2018-05-07T08:02:53Z</dcterms:created>
  <dcterms:modified xsi:type="dcterms:W3CDTF">2018-06-13T08:28:24Z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Typ av dokument">
    <vt:lpwstr/>
  </property>
  <property fmtid="{D5CDD505-2E9C-101B-9397-08002B2CF9AE}" pid="3" name="CSN_Process">
    <vt:lpwstr/>
  </property>
  <property fmtid="{D5CDD505-2E9C-101B-9397-08002B2CF9AE}" pid="4" name="ContentTypeId">
    <vt:lpwstr>0x010100267E691819AB0344A68980C831017D750100A0B6517A9BAD4B409D420789CCD6F9E4</vt:lpwstr>
  </property>
  <property fmtid="{D5CDD505-2E9C-101B-9397-08002B2CF9AE}" pid="5" name="_dlc_DocIdItemGuid">
    <vt:lpwstr>48fd07f9-c8eb-4687-a37f-764d3738cac9</vt:lpwstr>
  </property>
  <property fmtid="{D5CDD505-2E9C-101B-9397-08002B2CF9AE}" pid="6" name="CSNNyckelord">
    <vt:lpwstr/>
  </property>
  <property fmtid="{D5CDD505-2E9C-101B-9397-08002B2CF9AE}" pid="7" name="da6f5cf7ad4e490285cc25a88a8ba6fa">
    <vt:lpwstr/>
  </property>
</Properties>
</file>